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11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93455" r:id="rId4"/>
  </p:sldMasterIdLst>
  <p:notesMasterIdLst>
    <p:notesMasterId r:id="rId140"/>
  </p:notesMasterIdLst>
  <p:handoutMasterIdLst>
    <p:handoutMasterId r:id="rId141"/>
  </p:handoutMasterIdLst>
  <p:sldIdLst>
    <p:sldId id="319" r:id="rId5"/>
    <p:sldId id="642" r:id="rId6"/>
    <p:sldId id="643" r:id="rId7"/>
    <p:sldId id="452" r:id="rId8"/>
    <p:sldId id="454" r:id="rId9"/>
    <p:sldId id="350" r:id="rId10"/>
    <p:sldId id="356" r:id="rId11"/>
    <p:sldId id="449" r:id="rId12"/>
    <p:sldId id="542" r:id="rId13"/>
    <p:sldId id="547" r:id="rId14"/>
    <p:sldId id="645" r:id="rId15"/>
    <p:sldId id="646" r:id="rId16"/>
    <p:sldId id="750" r:id="rId17"/>
    <p:sldId id="749" r:id="rId18"/>
    <p:sldId id="648" r:id="rId19"/>
    <p:sldId id="650" r:id="rId20"/>
    <p:sldId id="649" r:id="rId21"/>
    <p:sldId id="553" r:id="rId22"/>
    <p:sldId id="552" r:id="rId23"/>
    <p:sldId id="647" r:id="rId24"/>
    <p:sldId id="651" r:id="rId25"/>
    <p:sldId id="594" r:id="rId26"/>
    <p:sldId id="570" r:id="rId27"/>
    <p:sldId id="566" r:id="rId28"/>
    <p:sldId id="652" r:id="rId29"/>
    <p:sldId id="576" r:id="rId30"/>
    <p:sldId id="653" r:id="rId31"/>
    <p:sldId id="581" r:id="rId32"/>
    <p:sldId id="546" r:id="rId33"/>
    <p:sldId id="572" r:id="rId34"/>
    <p:sldId id="575" r:id="rId35"/>
    <p:sldId id="573" r:id="rId36"/>
    <p:sldId id="545" r:id="rId37"/>
    <p:sldId id="567" r:id="rId38"/>
    <p:sldId id="569" r:id="rId39"/>
    <p:sldId id="571" r:id="rId40"/>
    <p:sldId id="748" r:id="rId41"/>
    <p:sldId id="654" r:id="rId42"/>
    <p:sldId id="655" r:id="rId43"/>
    <p:sldId id="543" r:id="rId44"/>
    <p:sldId id="656" r:id="rId45"/>
    <p:sldId id="657" r:id="rId46"/>
    <p:sldId id="658" r:id="rId47"/>
    <p:sldId id="659" r:id="rId48"/>
    <p:sldId id="660" r:id="rId49"/>
    <p:sldId id="661" r:id="rId50"/>
    <p:sldId id="671" r:id="rId51"/>
    <p:sldId id="672" r:id="rId52"/>
    <p:sldId id="673" r:id="rId53"/>
    <p:sldId id="674" r:id="rId54"/>
    <p:sldId id="662" r:id="rId55"/>
    <p:sldId id="582" r:id="rId56"/>
    <p:sldId id="583" r:id="rId57"/>
    <p:sldId id="675" r:id="rId58"/>
    <p:sldId id="586" r:id="rId59"/>
    <p:sldId id="676" r:id="rId60"/>
    <p:sldId id="663" r:id="rId61"/>
    <p:sldId id="599" r:id="rId62"/>
    <p:sldId id="677" r:id="rId63"/>
    <p:sldId id="600" r:id="rId64"/>
    <p:sldId id="601" r:id="rId65"/>
    <p:sldId id="678" r:id="rId66"/>
    <p:sldId id="602" r:id="rId67"/>
    <p:sldId id="604" r:id="rId68"/>
    <p:sldId id="603" r:id="rId69"/>
    <p:sldId id="680" r:id="rId70"/>
    <p:sldId id="679" r:id="rId71"/>
    <p:sldId id="664" r:id="rId72"/>
    <p:sldId id="605" r:id="rId73"/>
    <p:sldId id="682" r:id="rId74"/>
    <p:sldId id="607" r:id="rId75"/>
    <p:sldId id="670" r:id="rId76"/>
    <p:sldId id="665" r:id="rId77"/>
    <p:sldId id="592" r:id="rId78"/>
    <p:sldId id="593" r:id="rId79"/>
    <p:sldId id="683" r:id="rId80"/>
    <p:sldId id="684" r:id="rId81"/>
    <p:sldId id="669" r:id="rId82"/>
    <p:sldId id="685" r:id="rId83"/>
    <p:sldId id="666" r:id="rId84"/>
    <p:sldId id="608" r:id="rId85"/>
    <p:sldId id="609" r:id="rId86"/>
    <p:sldId id="610" r:id="rId87"/>
    <p:sldId id="667" r:id="rId88"/>
    <p:sldId id="587" r:id="rId89"/>
    <p:sldId id="589" r:id="rId90"/>
    <p:sldId id="590" r:id="rId91"/>
    <p:sldId id="591" r:id="rId92"/>
    <p:sldId id="686" r:id="rId93"/>
    <p:sldId id="687" r:id="rId94"/>
    <p:sldId id="724" r:id="rId95"/>
    <p:sldId id="725" r:id="rId96"/>
    <p:sldId id="726" r:id="rId97"/>
    <p:sldId id="727" r:id="rId98"/>
    <p:sldId id="728" r:id="rId99"/>
    <p:sldId id="729" r:id="rId100"/>
    <p:sldId id="730" r:id="rId101"/>
    <p:sldId id="688" r:id="rId102"/>
    <p:sldId id="734" r:id="rId103"/>
    <p:sldId id="735" r:id="rId104"/>
    <p:sldId id="731" r:id="rId105"/>
    <p:sldId id="732" r:id="rId106"/>
    <p:sldId id="733" r:id="rId107"/>
    <p:sldId id="737" r:id="rId108"/>
    <p:sldId id="738" r:id="rId109"/>
    <p:sldId id="689" r:id="rId110"/>
    <p:sldId id="632" r:id="rId111"/>
    <p:sldId id="739" r:id="rId112"/>
    <p:sldId id="634" r:id="rId113"/>
    <p:sldId id="635" r:id="rId114"/>
    <p:sldId id="740" r:id="rId115"/>
    <p:sldId id="690" r:id="rId116"/>
    <p:sldId id="741" r:id="rId117"/>
    <p:sldId id="742" r:id="rId118"/>
    <p:sldId id="696" r:id="rId119"/>
    <p:sldId id="697" r:id="rId120"/>
    <p:sldId id="700" r:id="rId121"/>
    <p:sldId id="718" r:id="rId122"/>
    <p:sldId id="691" r:id="rId123"/>
    <p:sldId id="692" r:id="rId124"/>
    <p:sldId id="744" r:id="rId125"/>
    <p:sldId id="745" r:id="rId126"/>
    <p:sldId id="746" r:id="rId127"/>
    <p:sldId id="747" r:id="rId128"/>
    <p:sldId id="719" r:id="rId129"/>
    <p:sldId id="720" r:id="rId130"/>
    <p:sldId id="721" r:id="rId131"/>
    <p:sldId id="722" r:id="rId132"/>
    <p:sldId id="723" r:id="rId133"/>
    <p:sldId id="693" r:id="rId134"/>
    <p:sldId id="710" r:id="rId135"/>
    <p:sldId id="743" r:id="rId136"/>
    <p:sldId id="712" r:id="rId137"/>
    <p:sldId id="713" r:id="rId138"/>
    <p:sldId id="714" r:id="rId13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85">
          <p15:clr>
            <a:srgbClr val="A4A3A4"/>
          </p15:clr>
        </p15:guide>
        <p15:guide id="2" pos="39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AA3F85E-7E62-D155-9DFF-375F82BC5C9D}" name="Chavez, Sarah Julia" initials="CJ" userId="S::schavez2@iu.edu::8829758a-72af-4028-9c03-2b056efafdb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3142"/>
    <a:srgbClr val="056E41"/>
    <a:srgbClr val="006298"/>
    <a:srgbClr val="31526A"/>
    <a:srgbClr val="990000"/>
    <a:srgbClr val="969696"/>
    <a:srgbClr val="9E9A95"/>
    <a:srgbClr val="382E25"/>
    <a:srgbClr val="C17945"/>
    <a:srgbClr val="6903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CE20D5D-1378-4396-8795-EBBFA6D0C810}" v="5" dt="2025-07-03T11:08:57.472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681" autoAdjust="0"/>
    <p:restoredTop sz="94660"/>
  </p:normalViewPr>
  <p:slideViewPr>
    <p:cSldViewPr snapToGrid="0">
      <p:cViewPr varScale="1">
        <p:scale>
          <a:sx n="135" d="100"/>
          <a:sy n="135" d="100"/>
        </p:scale>
        <p:origin x="420" y="96"/>
      </p:cViewPr>
      <p:guideLst>
        <p:guide orient="horz" pos="3185"/>
        <p:guide pos="39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63" Type="http://schemas.openxmlformats.org/officeDocument/2006/relationships/slide" Target="slides/slide59.xml"/><Relationship Id="rId84" Type="http://schemas.openxmlformats.org/officeDocument/2006/relationships/slide" Target="slides/slide80.xml"/><Relationship Id="rId138" Type="http://schemas.openxmlformats.org/officeDocument/2006/relationships/slide" Target="slides/slide134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53" Type="http://schemas.openxmlformats.org/officeDocument/2006/relationships/slide" Target="slides/slide49.xml"/><Relationship Id="rId74" Type="http://schemas.openxmlformats.org/officeDocument/2006/relationships/slide" Target="slides/slide70.xml"/><Relationship Id="rId128" Type="http://schemas.openxmlformats.org/officeDocument/2006/relationships/slide" Target="slides/slide124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slide" Target="slides/slide114.xml"/><Relationship Id="rId134" Type="http://schemas.openxmlformats.org/officeDocument/2006/relationships/slide" Target="slides/slide130.xml"/><Relationship Id="rId139" Type="http://schemas.openxmlformats.org/officeDocument/2006/relationships/slide" Target="slides/slide13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24" Type="http://schemas.openxmlformats.org/officeDocument/2006/relationships/slide" Target="slides/slide120.xml"/><Relationship Id="rId129" Type="http://schemas.openxmlformats.org/officeDocument/2006/relationships/slide" Target="slides/slide125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40" Type="http://schemas.openxmlformats.org/officeDocument/2006/relationships/notesMaster" Target="notesMasters/notesMaster1.xml"/><Relationship Id="rId145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44" Type="http://schemas.openxmlformats.org/officeDocument/2006/relationships/slide" Target="slides/slide40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130" Type="http://schemas.openxmlformats.org/officeDocument/2006/relationships/slide" Target="slides/slide126.xml"/><Relationship Id="rId135" Type="http://schemas.openxmlformats.org/officeDocument/2006/relationships/slide" Target="slides/slide131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141" Type="http://schemas.openxmlformats.org/officeDocument/2006/relationships/handoutMaster" Target="handoutMasters/handoutMaster1.xml"/><Relationship Id="rId146" Type="http://schemas.microsoft.com/office/2016/11/relationships/changesInfo" Target="changesInfos/changesInfo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slide" Target="slides/slide127.xml"/><Relationship Id="rId136" Type="http://schemas.openxmlformats.org/officeDocument/2006/relationships/slide" Target="slides/slide132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147" Type="http://schemas.microsoft.com/office/2015/10/relationships/revisionInfo" Target="revisionInfo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presProps" Target="presProps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137" Type="http://schemas.openxmlformats.org/officeDocument/2006/relationships/slide" Target="slides/slide13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43" Type="http://schemas.openxmlformats.org/officeDocument/2006/relationships/viewProps" Target="viewProps.xml"/><Relationship Id="rId148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47" Type="http://schemas.openxmlformats.org/officeDocument/2006/relationships/slide" Target="slides/slide43.xml"/><Relationship Id="rId68" Type="http://schemas.openxmlformats.org/officeDocument/2006/relationships/slide" Target="slides/slide64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6" Type="http://schemas.openxmlformats.org/officeDocument/2006/relationships/slide" Target="slides/slide12.xml"/><Relationship Id="rId37" Type="http://schemas.openxmlformats.org/officeDocument/2006/relationships/slide" Target="slides/slide33.xml"/><Relationship Id="rId58" Type="http://schemas.openxmlformats.org/officeDocument/2006/relationships/slide" Target="slides/slide54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4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vez, Sarah Julia" userId="8829758a-72af-4028-9c03-2b056efafdbb" providerId="ADAL" clId="{4C2B7EB6-B425-4A4E-8D30-8B353BE28B94}"/>
    <pc:docChg chg="undo custSel addSld delSld modSld sldOrd">
      <pc:chgData name="Chavez, Sarah Julia" userId="8829758a-72af-4028-9c03-2b056efafdbb" providerId="ADAL" clId="{4C2B7EB6-B425-4A4E-8D30-8B353BE28B94}" dt="2025-06-30T18:26:22.779" v="31458" actId="1035"/>
      <pc:docMkLst>
        <pc:docMk/>
      </pc:docMkLst>
      <pc:sldChg chg="del">
        <pc:chgData name="Chavez, Sarah Julia" userId="8829758a-72af-4028-9c03-2b056efafdbb" providerId="ADAL" clId="{4C2B7EB6-B425-4A4E-8D30-8B353BE28B94}" dt="2025-06-24T01:36:48.786" v="2132" actId="47"/>
        <pc:sldMkLst>
          <pc:docMk/>
          <pc:sldMk cId="919017497" sldId="314"/>
        </pc:sldMkLst>
      </pc:sldChg>
      <pc:sldChg chg="del">
        <pc:chgData name="Chavez, Sarah Julia" userId="8829758a-72af-4028-9c03-2b056efafdbb" providerId="ADAL" clId="{4C2B7EB6-B425-4A4E-8D30-8B353BE28B94}" dt="2025-06-24T01:36:50.138" v="2134" actId="47"/>
        <pc:sldMkLst>
          <pc:docMk/>
          <pc:sldMk cId="636483058" sldId="316"/>
        </pc:sldMkLst>
      </pc:sldChg>
      <pc:sldChg chg="del">
        <pc:chgData name="Chavez, Sarah Julia" userId="8829758a-72af-4028-9c03-2b056efafdbb" providerId="ADAL" clId="{4C2B7EB6-B425-4A4E-8D30-8B353BE28B94}" dt="2025-06-24T01:36:50.796" v="2135" actId="47"/>
        <pc:sldMkLst>
          <pc:docMk/>
          <pc:sldMk cId="2144012005" sldId="317"/>
        </pc:sldMkLst>
      </pc:sldChg>
      <pc:sldChg chg="del">
        <pc:chgData name="Chavez, Sarah Julia" userId="8829758a-72af-4028-9c03-2b056efafdbb" providerId="ADAL" clId="{4C2B7EB6-B425-4A4E-8D30-8B353BE28B94}" dt="2025-06-24T01:36:49.520" v="2133" actId="47"/>
        <pc:sldMkLst>
          <pc:docMk/>
          <pc:sldMk cId="607757960" sldId="318"/>
        </pc:sldMkLst>
      </pc:sldChg>
      <pc:sldChg chg="addSp delSp modSp add mod modClrScheme chgLayout">
        <pc:chgData name="Chavez, Sarah Julia" userId="8829758a-72af-4028-9c03-2b056efafdbb" providerId="ADAL" clId="{4C2B7EB6-B425-4A4E-8D30-8B353BE28B94}" dt="2025-06-23T23:57:47.953" v="18" actId="255"/>
        <pc:sldMkLst>
          <pc:docMk/>
          <pc:sldMk cId="3214318136" sldId="319"/>
        </pc:sldMkLst>
        <pc:spChg chg="mod ord">
          <ac:chgData name="Chavez, Sarah Julia" userId="8829758a-72af-4028-9c03-2b056efafdbb" providerId="ADAL" clId="{4C2B7EB6-B425-4A4E-8D30-8B353BE28B94}" dt="2025-06-23T23:57:23.882" v="9" actId="700"/>
          <ac:spMkLst>
            <pc:docMk/>
            <pc:sldMk cId="3214318136" sldId="319"/>
            <ac:spMk id="2" creationId="{00000000-0000-0000-0000-000000000000}"/>
          </ac:spMkLst>
        </pc:spChg>
        <pc:spChg chg="mod ord">
          <ac:chgData name="Chavez, Sarah Julia" userId="8829758a-72af-4028-9c03-2b056efafdbb" providerId="ADAL" clId="{4C2B7EB6-B425-4A4E-8D30-8B353BE28B94}" dt="2025-06-23T23:57:23.882" v="9" actId="700"/>
          <ac:spMkLst>
            <pc:docMk/>
            <pc:sldMk cId="3214318136" sldId="319"/>
            <ac:spMk id="3" creationId="{00000000-0000-0000-0000-000000000000}"/>
          </ac:spMkLst>
        </pc:spChg>
        <pc:spChg chg="mod ord">
          <ac:chgData name="Chavez, Sarah Julia" userId="8829758a-72af-4028-9c03-2b056efafdbb" providerId="ADAL" clId="{4C2B7EB6-B425-4A4E-8D30-8B353BE28B94}" dt="2025-06-23T23:57:47.953" v="18" actId="255"/>
          <ac:spMkLst>
            <pc:docMk/>
            <pc:sldMk cId="3214318136" sldId="319"/>
            <ac:spMk id="4" creationId="{00000000-0000-0000-0000-000000000000}"/>
          </ac:spMkLst>
        </pc:spChg>
      </pc:sldChg>
      <pc:sldChg chg="addSp delSp modSp add mod modClrScheme modAnim chgLayout modNotesTx">
        <pc:chgData name="Chavez, Sarah Julia" userId="8829758a-72af-4028-9c03-2b056efafdbb" providerId="ADAL" clId="{4C2B7EB6-B425-4A4E-8D30-8B353BE28B94}" dt="2025-06-30T03:16:56.396" v="31320"/>
        <pc:sldMkLst>
          <pc:docMk/>
          <pc:sldMk cId="3555813708" sldId="350"/>
        </pc:sldMkLst>
        <pc:spChg chg="add mod">
          <ac:chgData name="Chavez, Sarah Julia" userId="8829758a-72af-4028-9c03-2b056efafdbb" providerId="ADAL" clId="{4C2B7EB6-B425-4A4E-8D30-8B353BE28B94}" dt="2025-06-30T03:16:49.892" v="31317" actId="13822"/>
          <ac:spMkLst>
            <pc:docMk/>
            <pc:sldMk cId="3555813708" sldId="350"/>
            <ac:spMk id="2" creationId="{D8DEB2E3-14E5-8D93-C771-2513E12B121F}"/>
          </ac:spMkLst>
        </pc:spChg>
        <pc:spChg chg="mod ord">
          <ac:chgData name="Chavez, Sarah Julia" userId="8829758a-72af-4028-9c03-2b056efafdbb" providerId="ADAL" clId="{4C2B7EB6-B425-4A4E-8D30-8B353BE28B94}" dt="2025-06-24T00:29:15.553" v="781" actId="26606"/>
          <ac:spMkLst>
            <pc:docMk/>
            <pc:sldMk cId="3555813708" sldId="350"/>
            <ac:spMk id="4" creationId="{464B55C1-D93B-1C33-8CE8-E198C09C5E55}"/>
          </ac:spMkLst>
        </pc:spChg>
        <pc:spChg chg="mod ord">
          <ac:chgData name="Chavez, Sarah Julia" userId="8829758a-72af-4028-9c03-2b056efafdbb" providerId="ADAL" clId="{4C2B7EB6-B425-4A4E-8D30-8B353BE28B94}" dt="2025-06-24T00:29:28.286" v="821" actId="20577"/>
          <ac:spMkLst>
            <pc:docMk/>
            <pc:sldMk cId="3555813708" sldId="350"/>
            <ac:spMk id="5" creationId="{774A1E9B-23E5-0310-3AB7-5FD75A50A7C7}"/>
          </ac:spMkLst>
        </pc:spChg>
        <pc:picChg chg="add mod">
          <ac:chgData name="Chavez, Sarah Julia" userId="8829758a-72af-4028-9c03-2b056efafdbb" providerId="ADAL" clId="{4C2B7EB6-B425-4A4E-8D30-8B353BE28B94}" dt="2025-06-24T00:29:15.553" v="781" actId="26606"/>
          <ac:picMkLst>
            <pc:docMk/>
            <pc:sldMk cId="3555813708" sldId="350"/>
            <ac:picMk id="6" creationId="{2F6AEA62-60EE-2DF3-D7CA-F8089A69185D}"/>
          </ac:picMkLst>
        </pc:picChg>
      </pc:sldChg>
      <pc:sldChg chg="delSp modSp add mod modClrScheme chgLayout">
        <pc:chgData name="Chavez, Sarah Julia" userId="8829758a-72af-4028-9c03-2b056efafdbb" providerId="ADAL" clId="{4C2B7EB6-B425-4A4E-8D30-8B353BE28B94}" dt="2025-06-24T00:36:10.421" v="1018" actId="20577"/>
        <pc:sldMkLst>
          <pc:docMk/>
          <pc:sldMk cId="4261726722" sldId="356"/>
        </pc:sldMkLst>
        <pc:spChg chg="mod ord">
          <ac:chgData name="Chavez, Sarah Julia" userId="8829758a-72af-4028-9c03-2b056efafdbb" providerId="ADAL" clId="{4C2B7EB6-B425-4A4E-8D30-8B353BE28B94}" dt="2025-06-24T00:34:35.687" v="943" actId="700"/>
          <ac:spMkLst>
            <pc:docMk/>
            <pc:sldMk cId="4261726722" sldId="356"/>
            <ac:spMk id="2" creationId="{A49DAFBF-27D5-D546-9976-775F22BFE671}"/>
          </ac:spMkLst>
        </pc:spChg>
        <pc:spChg chg="mod ord">
          <ac:chgData name="Chavez, Sarah Julia" userId="8829758a-72af-4028-9c03-2b056efafdbb" providerId="ADAL" clId="{4C2B7EB6-B425-4A4E-8D30-8B353BE28B94}" dt="2025-06-24T00:36:10.421" v="1018" actId="20577"/>
          <ac:spMkLst>
            <pc:docMk/>
            <pc:sldMk cId="4261726722" sldId="356"/>
            <ac:spMk id="3" creationId="{54CE67B6-52D3-D8EB-3A1E-F22F2CD0DB34}"/>
          </ac:spMkLst>
        </pc:spChg>
      </pc:sldChg>
      <pc:sldChg chg="delSp modSp add mod modClrScheme chgLayout">
        <pc:chgData name="Chavez, Sarah Julia" userId="8829758a-72af-4028-9c03-2b056efafdbb" providerId="ADAL" clId="{4C2B7EB6-B425-4A4E-8D30-8B353BE28B94}" dt="2025-06-26T19:33:34.612" v="30824" actId="14100"/>
        <pc:sldMkLst>
          <pc:docMk/>
          <pc:sldMk cId="442360687" sldId="449"/>
        </pc:sldMkLst>
        <pc:spChg chg="mod ord">
          <ac:chgData name="Chavez, Sarah Julia" userId="8829758a-72af-4028-9c03-2b056efafdbb" providerId="ADAL" clId="{4C2B7EB6-B425-4A4E-8D30-8B353BE28B94}" dt="2025-06-26T19:33:34.612" v="30824" actId="14100"/>
          <ac:spMkLst>
            <pc:docMk/>
            <pc:sldMk cId="442360687" sldId="449"/>
            <ac:spMk id="2" creationId="{B5D7D77D-164F-8CF0-3093-97BA1E6BCB2D}"/>
          </ac:spMkLst>
        </pc:spChg>
      </pc:sldChg>
      <pc:sldChg chg="addSp delSp modSp add mod modClrScheme delAnim modAnim chgLayout">
        <pc:chgData name="Chavez, Sarah Julia" userId="8829758a-72af-4028-9c03-2b056efafdbb" providerId="ADAL" clId="{4C2B7EB6-B425-4A4E-8D30-8B353BE28B94}" dt="2025-06-30T03:13:01.556" v="31185"/>
        <pc:sldMkLst>
          <pc:docMk/>
          <pc:sldMk cId="2848370401" sldId="452"/>
        </pc:sldMkLst>
        <pc:spChg chg="add mod ord">
          <ac:chgData name="Chavez, Sarah Julia" userId="8829758a-72af-4028-9c03-2b056efafdbb" providerId="ADAL" clId="{4C2B7EB6-B425-4A4E-8D30-8B353BE28B94}" dt="2025-06-24T00:24:35.819" v="626" actId="20577"/>
          <ac:spMkLst>
            <pc:docMk/>
            <pc:sldMk cId="2848370401" sldId="452"/>
            <ac:spMk id="2" creationId="{44794FA9-995C-0141-4AFD-A01BA9DFBE78}"/>
          </ac:spMkLst>
        </pc:spChg>
        <pc:spChg chg="mod ord">
          <ac:chgData name="Chavez, Sarah Julia" userId="8829758a-72af-4028-9c03-2b056efafdbb" providerId="ADAL" clId="{4C2B7EB6-B425-4A4E-8D30-8B353BE28B94}" dt="2025-06-24T00:24:19.886" v="569" actId="20577"/>
          <ac:spMkLst>
            <pc:docMk/>
            <pc:sldMk cId="2848370401" sldId="452"/>
            <ac:spMk id="5" creationId="{B6E503D9-8354-5337-7CB2-E1F581F5B1D4}"/>
          </ac:spMkLst>
        </pc:spChg>
        <pc:spChg chg="add mod">
          <ac:chgData name="Chavez, Sarah Julia" userId="8829758a-72af-4028-9c03-2b056efafdbb" providerId="ADAL" clId="{4C2B7EB6-B425-4A4E-8D30-8B353BE28B94}" dt="2025-06-24T00:25:57.519" v="691" actId="1076"/>
          <ac:spMkLst>
            <pc:docMk/>
            <pc:sldMk cId="2848370401" sldId="452"/>
            <ac:spMk id="6" creationId="{7D03435F-3641-BB94-3BB9-EBD2BE45B671}"/>
          </ac:spMkLst>
        </pc:spChg>
        <pc:picChg chg="add mod">
          <ac:chgData name="Chavez, Sarah Julia" userId="8829758a-72af-4028-9c03-2b056efafdbb" providerId="ADAL" clId="{4C2B7EB6-B425-4A4E-8D30-8B353BE28B94}" dt="2025-06-24T00:18:01.793" v="370" actId="26606"/>
          <ac:picMkLst>
            <pc:docMk/>
            <pc:sldMk cId="2848370401" sldId="452"/>
            <ac:picMk id="4" creationId="{7590474E-CBA3-6F36-589D-37AC0ECDA5B1}"/>
          </ac:picMkLst>
        </pc:picChg>
      </pc:sldChg>
      <pc:sldChg chg="addSp delSp modSp add mod modClrScheme delAnim modAnim chgLayout">
        <pc:chgData name="Chavez, Sarah Julia" userId="8829758a-72af-4028-9c03-2b056efafdbb" providerId="ADAL" clId="{4C2B7EB6-B425-4A4E-8D30-8B353BE28B94}" dt="2025-06-24T00:26:26.076" v="694" actId="14100"/>
        <pc:sldMkLst>
          <pc:docMk/>
          <pc:sldMk cId="122418781" sldId="454"/>
        </pc:sldMkLst>
        <pc:spChg chg="mod ord">
          <ac:chgData name="Chavez, Sarah Julia" userId="8829758a-72af-4028-9c03-2b056efafdbb" providerId="ADAL" clId="{4C2B7EB6-B425-4A4E-8D30-8B353BE28B94}" dt="2025-06-24T00:18:46.153" v="374" actId="26606"/>
          <ac:spMkLst>
            <pc:docMk/>
            <pc:sldMk cId="122418781" sldId="454"/>
            <ac:spMk id="4" creationId="{464B55C1-D93B-1C33-8CE8-E198C09C5E55}"/>
          </ac:spMkLst>
        </pc:spChg>
        <pc:spChg chg="mod ord">
          <ac:chgData name="Chavez, Sarah Julia" userId="8829758a-72af-4028-9c03-2b056efafdbb" providerId="ADAL" clId="{4C2B7EB6-B425-4A4E-8D30-8B353BE28B94}" dt="2025-06-24T00:21:40.736" v="438" actId="403"/>
          <ac:spMkLst>
            <pc:docMk/>
            <pc:sldMk cId="122418781" sldId="454"/>
            <ac:spMk id="5" creationId="{774A1E9B-23E5-0310-3AB7-5FD75A50A7C7}"/>
          </ac:spMkLst>
        </pc:spChg>
        <pc:spChg chg="add mod ord">
          <ac:chgData name="Chavez, Sarah Julia" userId="8829758a-72af-4028-9c03-2b056efafdbb" providerId="ADAL" clId="{4C2B7EB6-B425-4A4E-8D30-8B353BE28B94}" dt="2025-06-24T00:26:26.076" v="694" actId="14100"/>
          <ac:spMkLst>
            <pc:docMk/>
            <pc:sldMk cId="122418781" sldId="454"/>
            <ac:spMk id="10" creationId="{03C363C9-5402-AC16-1791-DF2DC38B1D23}"/>
          </ac:spMkLst>
        </pc:spChg>
        <pc:picChg chg="add mod">
          <ac:chgData name="Chavez, Sarah Julia" userId="8829758a-72af-4028-9c03-2b056efafdbb" providerId="ADAL" clId="{4C2B7EB6-B425-4A4E-8D30-8B353BE28B94}" dt="2025-06-24T00:18:46.153" v="374" actId="26606"/>
          <ac:picMkLst>
            <pc:docMk/>
            <pc:sldMk cId="122418781" sldId="454"/>
            <ac:picMk id="9" creationId="{3AE91562-A3D7-288E-E490-EA2B72F22064}"/>
          </ac:picMkLst>
        </pc:picChg>
      </pc:sldChg>
      <pc:sldChg chg="modSp add mod modClrScheme chgLayout">
        <pc:chgData name="Chavez, Sarah Julia" userId="8829758a-72af-4028-9c03-2b056efafdbb" providerId="ADAL" clId="{4C2B7EB6-B425-4A4E-8D30-8B353BE28B94}" dt="2025-06-26T19:33:26.762" v="30822" actId="700"/>
        <pc:sldMkLst>
          <pc:docMk/>
          <pc:sldMk cId="479099375" sldId="542"/>
        </pc:sldMkLst>
        <pc:spChg chg="mod ord">
          <ac:chgData name="Chavez, Sarah Julia" userId="8829758a-72af-4028-9c03-2b056efafdbb" providerId="ADAL" clId="{4C2B7EB6-B425-4A4E-8D30-8B353BE28B94}" dt="2025-06-26T19:33:26.762" v="30822" actId="700"/>
          <ac:spMkLst>
            <pc:docMk/>
            <pc:sldMk cId="479099375" sldId="542"/>
            <ac:spMk id="4" creationId="{2691C3B1-BC74-6ABE-3666-98249FFAEFFB}"/>
          </ac:spMkLst>
        </pc:spChg>
      </pc:sldChg>
      <pc:sldChg chg="modSp add mod modClrScheme chgLayout">
        <pc:chgData name="Chavez, Sarah Julia" userId="8829758a-72af-4028-9c03-2b056efafdbb" providerId="ADAL" clId="{4C2B7EB6-B425-4A4E-8D30-8B353BE28B94}" dt="2025-06-26T19:33:10.454" v="30818" actId="700"/>
        <pc:sldMkLst>
          <pc:docMk/>
          <pc:sldMk cId="2668014278" sldId="543"/>
        </pc:sldMkLst>
        <pc:spChg chg="mod ord">
          <ac:chgData name="Chavez, Sarah Julia" userId="8829758a-72af-4028-9c03-2b056efafdbb" providerId="ADAL" clId="{4C2B7EB6-B425-4A4E-8D30-8B353BE28B94}" dt="2025-06-26T19:33:10.454" v="30818" actId="700"/>
          <ac:spMkLst>
            <pc:docMk/>
            <pc:sldMk cId="2668014278" sldId="543"/>
            <ac:spMk id="2" creationId="{9094D349-9C06-EE78-7B94-5F0C538547CA}"/>
          </ac:spMkLst>
        </pc:spChg>
      </pc:sldChg>
      <pc:sldChg chg="modSp add mod modClrScheme chgLayout">
        <pc:chgData name="Chavez, Sarah Julia" userId="8829758a-72af-4028-9c03-2b056efafdbb" providerId="ADAL" clId="{4C2B7EB6-B425-4A4E-8D30-8B353BE28B94}" dt="2025-06-26T19:33:13.718" v="30819" actId="700"/>
        <pc:sldMkLst>
          <pc:docMk/>
          <pc:sldMk cId="1194444882" sldId="545"/>
        </pc:sldMkLst>
        <pc:spChg chg="mod ord">
          <ac:chgData name="Chavez, Sarah Julia" userId="8829758a-72af-4028-9c03-2b056efafdbb" providerId="ADAL" clId="{4C2B7EB6-B425-4A4E-8D30-8B353BE28B94}" dt="2025-06-26T19:33:13.718" v="30819" actId="700"/>
          <ac:spMkLst>
            <pc:docMk/>
            <pc:sldMk cId="1194444882" sldId="545"/>
            <ac:spMk id="2" creationId="{DE15D9A7-E188-2119-F061-0722ED8E6A46}"/>
          </ac:spMkLst>
        </pc:spChg>
      </pc:sldChg>
      <pc:sldChg chg="modSp add mod modClrScheme chgLayout">
        <pc:chgData name="Chavez, Sarah Julia" userId="8829758a-72af-4028-9c03-2b056efafdbb" providerId="ADAL" clId="{4C2B7EB6-B425-4A4E-8D30-8B353BE28B94}" dt="2025-06-26T19:33:17.748" v="30820" actId="700"/>
        <pc:sldMkLst>
          <pc:docMk/>
          <pc:sldMk cId="2782206796" sldId="546"/>
        </pc:sldMkLst>
        <pc:spChg chg="mod ord">
          <ac:chgData name="Chavez, Sarah Julia" userId="8829758a-72af-4028-9c03-2b056efafdbb" providerId="ADAL" clId="{4C2B7EB6-B425-4A4E-8D30-8B353BE28B94}" dt="2025-06-26T19:33:17.748" v="30820" actId="700"/>
          <ac:spMkLst>
            <pc:docMk/>
            <pc:sldMk cId="2782206796" sldId="546"/>
            <ac:spMk id="2" creationId="{CEBEFB12-3024-269B-045A-FB4E4045B1CD}"/>
          </ac:spMkLst>
        </pc:spChg>
      </pc:sldChg>
      <pc:sldChg chg="delSp modSp add mod modClrScheme modAnim chgLayout">
        <pc:chgData name="Chavez, Sarah Julia" userId="8829758a-72af-4028-9c03-2b056efafdbb" providerId="ADAL" clId="{4C2B7EB6-B425-4A4E-8D30-8B353BE28B94}" dt="2025-06-24T01:28:09.943" v="2046"/>
        <pc:sldMkLst>
          <pc:docMk/>
          <pc:sldMk cId="3149090957" sldId="547"/>
        </pc:sldMkLst>
        <pc:spChg chg="mod ord">
          <ac:chgData name="Chavez, Sarah Julia" userId="8829758a-72af-4028-9c03-2b056efafdbb" providerId="ADAL" clId="{4C2B7EB6-B425-4A4E-8D30-8B353BE28B94}" dt="2025-06-24T00:38:26.575" v="1021" actId="700"/>
          <ac:spMkLst>
            <pc:docMk/>
            <pc:sldMk cId="3149090957" sldId="547"/>
            <ac:spMk id="3" creationId="{D1D1E7EE-C335-7F4E-8ED8-85155089C3DD}"/>
          </ac:spMkLst>
        </pc:spChg>
        <pc:spChg chg="mod ord">
          <ac:chgData name="Chavez, Sarah Julia" userId="8829758a-72af-4028-9c03-2b056efafdbb" providerId="ADAL" clId="{4C2B7EB6-B425-4A4E-8D30-8B353BE28B94}" dt="2025-06-24T00:39:48.869" v="1072" actId="6549"/>
          <ac:spMkLst>
            <pc:docMk/>
            <pc:sldMk cId="3149090957" sldId="547"/>
            <ac:spMk id="4" creationId="{7000A75F-9170-1471-67BB-AD650C759931}"/>
          </ac:spMkLst>
        </pc:spChg>
        <pc:spChg chg="mod ord">
          <ac:chgData name="Chavez, Sarah Julia" userId="8829758a-72af-4028-9c03-2b056efafdbb" providerId="ADAL" clId="{4C2B7EB6-B425-4A4E-8D30-8B353BE28B94}" dt="2025-06-24T00:38:43.053" v="1068" actId="1036"/>
          <ac:spMkLst>
            <pc:docMk/>
            <pc:sldMk cId="3149090957" sldId="547"/>
            <ac:spMk id="7" creationId="{7B299EDF-DBCE-2E11-1080-80BD4A642C94}"/>
          </ac:spMkLst>
        </pc:spChg>
        <pc:picChg chg="mod">
          <ac:chgData name="Chavez, Sarah Julia" userId="8829758a-72af-4028-9c03-2b056efafdbb" providerId="ADAL" clId="{4C2B7EB6-B425-4A4E-8D30-8B353BE28B94}" dt="2025-06-24T00:38:51.749" v="1071" actId="1036"/>
          <ac:picMkLst>
            <pc:docMk/>
            <pc:sldMk cId="3149090957" sldId="547"/>
            <ac:picMk id="1028" creationId="{83A23396-1267-CEB8-19CF-0E79E2D2C72E}"/>
          </ac:picMkLst>
        </pc:picChg>
        <pc:picChg chg="mod">
          <ac:chgData name="Chavez, Sarah Julia" userId="8829758a-72af-4028-9c03-2b056efafdbb" providerId="ADAL" clId="{4C2B7EB6-B425-4A4E-8D30-8B353BE28B94}" dt="2025-06-24T00:38:04.854" v="1020" actId="14826"/>
          <ac:picMkLst>
            <pc:docMk/>
            <pc:sldMk cId="3149090957" sldId="547"/>
            <ac:picMk id="1030" creationId="{E623B511-4155-A38D-D181-B613CACFD6AF}"/>
          </ac:picMkLst>
        </pc:picChg>
      </pc:sldChg>
      <pc:sldChg chg="add del">
        <pc:chgData name="Chavez, Sarah Julia" userId="8829758a-72af-4028-9c03-2b056efafdbb" providerId="ADAL" clId="{4C2B7EB6-B425-4A4E-8D30-8B353BE28B94}" dt="2025-06-24T01:30:59.686" v="2059" actId="47"/>
        <pc:sldMkLst>
          <pc:docMk/>
          <pc:sldMk cId="125445832" sldId="551"/>
        </pc:sldMkLst>
      </pc:sldChg>
      <pc:sldChg chg="delSp modSp add mod modClrScheme delAnim modAnim chgLayout">
        <pc:chgData name="Chavez, Sarah Julia" userId="8829758a-72af-4028-9c03-2b056efafdbb" providerId="ADAL" clId="{4C2B7EB6-B425-4A4E-8D30-8B353BE28B94}" dt="2025-06-30T03:49:56.686" v="31331"/>
        <pc:sldMkLst>
          <pc:docMk/>
          <pc:sldMk cId="3250551425" sldId="552"/>
        </pc:sldMkLst>
        <pc:spChg chg="mod ord">
          <ac:chgData name="Chavez, Sarah Julia" userId="8829758a-72af-4028-9c03-2b056efafdbb" providerId="ADAL" clId="{4C2B7EB6-B425-4A4E-8D30-8B353BE28B94}" dt="2025-06-24T02:01:18.052" v="3398" actId="404"/>
          <ac:spMkLst>
            <pc:docMk/>
            <pc:sldMk cId="3250551425" sldId="552"/>
            <ac:spMk id="2" creationId="{8326C639-D9B6-66F7-D7B8-C500D518AFC1}"/>
          </ac:spMkLst>
        </pc:spChg>
        <pc:spChg chg="mod ord">
          <ac:chgData name="Chavez, Sarah Julia" userId="8829758a-72af-4028-9c03-2b056efafdbb" providerId="ADAL" clId="{4C2B7EB6-B425-4A4E-8D30-8B353BE28B94}" dt="2025-06-24T02:02:26.819" v="3511" actId="20577"/>
          <ac:spMkLst>
            <pc:docMk/>
            <pc:sldMk cId="3250551425" sldId="552"/>
            <ac:spMk id="4" creationId="{7F91B2BE-566C-CDEA-D836-4E0A83BDE060}"/>
          </ac:spMkLst>
        </pc:spChg>
        <pc:picChg chg="mod ord">
          <ac:chgData name="Chavez, Sarah Julia" userId="8829758a-72af-4028-9c03-2b056efafdbb" providerId="ADAL" clId="{4C2B7EB6-B425-4A4E-8D30-8B353BE28B94}" dt="2025-06-24T01:31:25.851" v="2061" actId="700"/>
          <ac:picMkLst>
            <pc:docMk/>
            <pc:sldMk cId="3250551425" sldId="552"/>
            <ac:picMk id="8" creationId="{18C4DEFA-0184-A601-011C-885730CA3FEB}"/>
          </ac:picMkLst>
        </pc:picChg>
      </pc:sldChg>
      <pc:sldChg chg="modSp add mod modClrScheme chgLayout modNotesTx">
        <pc:chgData name="Chavez, Sarah Julia" userId="8829758a-72af-4028-9c03-2b056efafdbb" providerId="ADAL" clId="{4C2B7EB6-B425-4A4E-8D30-8B353BE28B94}" dt="2025-06-24T02:00:59.541" v="3397" actId="6549"/>
        <pc:sldMkLst>
          <pc:docMk/>
          <pc:sldMk cId="941565861" sldId="553"/>
        </pc:sldMkLst>
        <pc:spChg chg="mod">
          <ac:chgData name="Chavez, Sarah Julia" userId="8829758a-72af-4028-9c03-2b056efafdbb" providerId="ADAL" clId="{4C2B7EB6-B425-4A4E-8D30-8B353BE28B94}" dt="2025-06-24T01:32:19.403" v="2066" actId="13822"/>
          <ac:spMkLst>
            <pc:docMk/>
            <pc:sldMk cId="941565861" sldId="553"/>
            <ac:spMk id="2" creationId="{FD1F4BA2-8ED9-0E44-C314-850A2DCF16F6}"/>
          </ac:spMkLst>
        </pc:spChg>
        <pc:spChg chg="mod ord">
          <ac:chgData name="Chavez, Sarah Julia" userId="8829758a-72af-4028-9c03-2b056efafdbb" providerId="ADAL" clId="{4C2B7EB6-B425-4A4E-8D30-8B353BE28B94}" dt="2025-06-24T01:31:55.506" v="2064" actId="700"/>
          <ac:spMkLst>
            <pc:docMk/>
            <pc:sldMk cId="941565861" sldId="553"/>
            <ac:spMk id="4" creationId="{464B55C1-D93B-1C33-8CE8-E198C09C5E55}"/>
          </ac:spMkLst>
        </pc:spChg>
        <pc:spChg chg="mod ord">
          <ac:chgData name="Chavez, Sarah Julia" userId="8829758a-72af-4028-9c03-2b056efafdbb" providerId="ADAL" clId="{4C2B7EB6-B425-4A4E-8D30-8B353BE28B94}" dt="2025-06-24T01:31:55.506" v="2064" actId="700"/>
          <ac:spMkLst>
            <pc:docMk/>
            <pc:sldMk cId="941565861" sldId="553"/>
            <ac:spMk id="5" creationId="{774A1E9B-23E5-0310-3AB7-5FD75A50A7C7}"/>
          </ac:spMkLst>
        </pc:spChg>
        <pc:picChg chg="mod ord">
          <ac:chgData name="Chavez, Sarah Julia" userId="8829758a-72af-4028-9c03-2b056efafdbb" providerId="ADAL" clId="{4C2B7EB6-B425-4A4E-8D30-8B353BE28B94}" dt="2025-06-24T01:31:55.506" v="2064" actId="700"/>
          <ac:picMkLst>
            <pc:docMk/>
            <pc:sldMk cId="941565861" sldId="553"/>
            <ac:picMk id="7" creationId="{116EBBB1-47C8-178D-8729-3E4EAB07EFF0}"/>
          </ac:picMkLst>
        </pc:picChg>
      </pc:sldChg>
      <pc:sldChg chg="delSp modSp add del mod modClrScheme chgLayout">
        <pc:chgData name="Chavez, Sarah Julia" userId="8829758a-72af-4028-9c03-2b056efafdbb" providerId="ADAL" clId="{4C2B7EB6-B425-4A4E-8D30-8B353BE28B94}" dt="2025-06-24T12:48:15.605" v="6701" actId="47"/>
        <pc:sldMkLst>
          <pc:docMk/>
          <pc:sldMk cId="1652039382" sldId="555"/>
        </pc:sldMkLst>
      </pc:sldChg>
      <pc:sldChg chg="modSp add del mod modClrScheme chgLayout">
        <pc:chgData name="Chavez, Sarah Julia" userId="8829758a-72af-4028-9c03-2b056efafdbb" providerId="ADAL" clId="{4C2B7EB6-B425-4A4E-8D30-8B353BE28B94}" dt="2025-06-24T12:41:06.925" v="6336" actId="47"/>
        <pc:sldMkLst>
          <pc:docMk/>
          <pc:sldMk cId="524114238" sldId="556"/>
        </pc:sldMkLst>
      </pc:sldChg>
      <pc:sldChg chg="delSp modSp add mod modClrScheme delAnim chgLayout">
        <pc:chgData name="Chavez, Sarah Julia" userId="8829758a-72af-4028-9c03-2b056efafdbb" providerId="ADAL" clId="{4C2B7EB6-B425-4A4E-8D30-8B353BE28B94}" dt="2025-06-24T11:36:47.867" v="4112" actId="478"/>
        <pc:sldMkLst>
          <pc:docMk/>
          <pc:sldMk cId="581298094" sldId="566"/>
        </pc:sldMkLst>
        <pc:spChg chg="mod ord">
          <ac:chgData name="Chavez, Sarah Julia" userId="8829758a-72af-4028-9c03-2b056efafdbb" providerId="ADAL" clId="{4C2B7EB6-B425-4A4E-8D30-8B353BE28B94}" dt="2025-06-24T11:34:09.304" v="4073" actId="700"/>
          <ac:spMkLst>
            <pc:docMk/>
            <pc:sldMk cId="581298094" sldId="566"/>
            <ac:spMk id="2" creationId="{8794B8A8-A40A-80AB-99B7-FC9BD83A481C}"/>
          </ac:spMkLst>
        </pc:spChg>
        <pc:graphicFrameChg chg="mod ord">
          <ac:chgData name="Chavez, Sarah Julia" userId="8829758a-72af-4028-9c03-2b056efafdbb" providerId="ADAL" clId="{4C2B7EB6-B425-4A4E-8D30-8B353BE28B94}" dt="2025-06-24T11:36:09.427" v="4080" actId="2085"/>
          <ac:graphicFrameMkLst>
            <pc:docMk/>
            <pc:sldMk cId="581298094" sldId="566"/>
            <ac:graphicFrameMk id="9" creationId="{CDBADC02-292F-5E7E-3017-5FA878ED4233}"/>
          </ac:graphicFrameMkLst>
        </pc:graphicFrameChg>
      </pc:sldChg>
      <pc:sldChg chg="modSp add mod modClrScheme chgLayout">
        <pc:chgData name="Chavez, Sarah Julia" userId="8829758a-72af-4028-9c03-2b056efafdbb" providerId="ADAL" clId="{4C2B7EB6-B425-4A4E-8D30-8B353BE28B94}" dt="2025-06-24T12:30:14.274" v="5741" actId="20577"/>
        <pc:sldMkLst>
          <pc:docMk/>
          <pc:sldMk cId="2849662997" sldId="567"/>
        </pc:sldMkLst>
        <pc:spChg chg="mod ord">
          <ac:chgData name="Chavez, Sarah Julia" userId="8829758a-72af-4028-9c03-2b056efafdbb" providerId="ADAL" clId="{4C2B7EB6-B425-4A4E-8D30-8B353BE28B94}" dt="2025-06-24T12:06:58.831" v="5254" actId="700"/>
          <ac:spMkLst>
            <pc:docMk/>
            <pc:sldMk cId="2849662997" sldId="567"/>
            <ac:spMk id="2" creationId="{8326C639-D9B6-66F7-D7B8-C500D518AFC1}"/>
          </ac:spMkLst>
        </pc:spChg>
        <pc:spChg chg="mod ord">
          <ac:chgData name="Chavez, Sarah Julia" userId="8829758a-72af-4028-9c03-2b056efafdbb" providerId="ADAL" clId="{4C2B7EB6-B425-4A4E-8D30-8B353BE28B94}" dt="2025-06-24T12:30:14.274" v="5741" actId="20577"/>
          <ac:spMkLst>
            <pc:docMk/>
            <pc:sldMk cId="2849662997" sldId="567"/>
            <ac:spMk id="4" creationId="{7F91B2BE-566C-CDEA-D836-4E0A83BDE060}"/>
          </ac:spMkLst>
        </pc:spChg>
        <pc:picChg chg="mod ord">
          <ac:chgData name="Chavez, Sarah Julia" userId="8829758a-72af-4028-9c03-2b056efafdbb" providerId="ADAL" clId="{4C2B7EB6-B425-4A4E-8D30-8B353BE28B94}" dt="2025-06-24T12:06:58.831" v="5254" actId="700"/>
          <ac:picMkLst>
            <pc:docMk/>
            <pc:sldMk cId="2849662997" sldId="567"/>
            <ac:picMk id="8" creationId="{18C4DEFA-0184-A601-011C-885730CA3FEB}"/>
          </ac:picMkLst>
        </pc:picChg>
      </pc:sldChg>
      <pc:sldChg chg="addSp delSp modSp add mod modClrScheme delAnim modAnim chgLayout modNotesTx">
        <pc:chgData name="Chavez, Sarah Julia" userId="8829758a-72af-4028-9c03-2b056efafdbb" providerId="ADAL" clId="{4C2B7EB6-B425-4A4E-8D30-8B353BE28B94}" dt="2025-06-30T11:32:14.527" v="31338"/>
        <pc:sldMkLst>
          <pc:docMk/>
          <pc:sldMk cId="3094993327" sldId="569"/>
        </pc:sldMkLst>
        <pc:spChg chg="mod">
          <ac:chgData name="Chavez, Sarah Julia" userId="8829758a-72af-4028-9c03-2b056efafdbb" providerId="ADAL" clId="{4C2B7EB6-B425-4A4E-8D30-8B353BE28B94}" dt="2025-06-24T12:15:43.053" v="5301" actId="207"/>
          <ac:spMkLst>
            <pc:docMk/>
            <pc:sldMk cId="3094993327" sldId="569"/>
            <ac:spMk id="2" creationId="{FD1F4BA2-8ED9-0E44-C314-850A2DCF16F6}"/>
          </ac:spMkLst>
        </pc:spChg>
        <pc:spChg chg="mod ord">
          <ac:chgData name="Chavez, Sarah Julia" userId="8829758a-72af-4028-9c03-2b056efafdbb" providerId="ADAL" clId="{4C2B7EB6-B425-4A4E-8D30-8B353BE28B94}" dt="2025-06-24T12:10:19.579" v="5256" actId="700"/>
          <ac:spMkLst>
            <pc:docMk/>
            <pc:sldMk cId="3094993327" sldId="569"/>
            <ac:spMk id="4" creationId="{464B55C1-D93B-1C33-8CE8-E198C09C5E55}"/>
          </ac:spMkLst>
        </pc:spChg>
        <pc:spChg chg="mod ord">
          <ac:chgData name="Chavez, Sarah Julia" userId="8829758a-72af-4028-9c03-2b056efafdbb" providerId="ADAL" clId="{4C2B7EB6-B425-4A4E-8D30-8B353BE28B94}" dt="2025-06-24T12:15:17.182" v="5298" actId="14100"/>
          <ac:spMkLst>
            <pc:docMk/>
            <pc:sldMk cId="3094993327" sldId="569"/>
            <ac:spMk id="5" creationId="{774A1E9B-23E5-0310-3AB7-5FD75A50A7C7}"/>
          </ac:spMkLst>
        </pc:spChg>
        <pc:spChg chg="mod ord">
          <ac:chgData name="Chavez, Sarah Julia" userId="8829758a-72af-4028-9c03-2b056efafdbb" providerId="ADAL" clId="{4C2B7EB6-B425-4A4E-8D30-8B353BE28B94}" dt="2025-06-24T12:13:29.120" v="5275" actId="1076"/>
          <ac:spMkLst>
            <pc:docMk/>
            <pc:sldMk cId="3094993327" sldId="569"/>
            <ac:spMk id="11" creationId="{398E56FA-299A-9070-3D42-34936A8A738F}"/>
          </ac:spMkLst>
        </pc:spChg>
        <pc:spChg chg="add mod">
          <ac:chgData name="Chavez, Sarah Julia" userId="8829758a-72af-4028-9c03-2b056efafdbb" providerId="ADAL" clId="{4C2B7EB6-B425-4A4E-8D30-8B353BE28B94}" dt="2025-06-24T12:16:54.317" v="5304" actId="14100"/>
          <ac:spMkLst>
            <pc:docMk/>
            <pc:sldMk cId="3094993327" sldId="569"/>
            <ac:spMk id="12" creationId="{6281E156-8B10-8730-2E3B-46A35D446CFE}"/>
          </ac:spMkLst>
        </pc:spChg>
        <pc:picChg chg="add mod">
          <ac:chgData name="Chavez, Sarah Julia" userId="8829758a-72af-4028-9c03-2b056efafdbb" providerId="ADAL" clId="{4C2B7EB6-B425-4A4E-8D30-8B353BE28B94}" dt="2025-06-24T12:12:32.680" v="5270"/>
          <ac:picMkLst>
            <pc:docMk/>
            <pc:sldMk cId="3094993327" sldId="569"/>
            <ac:picMk id="8" creationId="{EF198F5B-65B3-DC15-848C-92EE2C89A375}"/>
          </ac:picMkLst>
        </pc:picChg>
      </pc:sldChg>
      <pc:sldChg chg="delSp modSp add mod modClrScheme chgLayout">
        <pc:chgData name="Chavez, Sarah Julia" userId="8829758a-72af-4028-9c03-2b056efafdbb" providerId="ADAL" clId="{4C2B7EB6-B425-4A4E-8D30-8B353BE28B94}" dt="2025-06-24T11:33:21.617" v="4071" actId="12100"/>
        <pc:sldMkLst>
          <pc:docMk/>
          <pc:sldMk cId="4229040195" sldId="570"/>
        </pc:sldMkLst>
        <pc:spChg chg="mod ord">
          <ac:chgData name="Chavez, Sarah Julia" userId="8829758a-72af-4028-9c03-2b056efafdbb" providerId="ADAL" clId="{4C2B7EB6-B425-4A4E-8D30-8B353BE28B94}" dt="2025-06-24T11:32:03.914" v="4058" actId="700"/>
          <ac:spMkLst>
            <pc:docMk/>
            <pc:sldMk cId="4229040195" sldId="570"/>
            <ac:spMk id="2" creationId="{9E182F27-8067-36DA-19AA-25799375E39C}"/>
          </ac:spMkLst>
        </pc:spChg>
        <pc:spChg chg="mod ord">
          <ac:chgData name="Chavez, Sarah Julia" userId="8829758a-72af-4028-9c03-2b056efafdbb" providerId="ADAL" clId="{4C2B7EB6-B425-4A4E-8D30-8B353BE28B94}" dt="2025-06-24T11:32:54.036" v="4068" actId="1076"/>
          <ac:spMkLst>
            <pc:docMk/>
            <pc:sldMk cId="4229040195" sldId="570"/>
            <ac:spMk id="9" creationId="{43868994-1475-A6ED-A9FE-B7685F5425F5}"/>
          </ac:spMkLst>
        </pc:spChg>
        <pc:graphicFrameChg chg="mod ord">
          <ac:chgData name="Chavez, Sarah Julia" userId="8829758a-72af-4028-9c03-2b056efafdbb" providerId="ADAL" clId="{4C2B7EB6-B425-4A4E-8D30-8B353BE28B94}" dt="2025-06-24T11:33:21.617" v="4071" actId="12100"/>
          <ac:graphicFrameMkLst>
            <pc:docMk/>
            <pc:sldMk cId="4229040195" sldId="570"/>
            <ac:graphicFrameMk id="6" creationId="{6F465A65-3F6E-16A1-2134-2522D0CF8C34}"/>
          </ac:graphicFrameMkLst>
        </pc:graphicFrameChg>
        <pc:picChg chg="mod">
          <ac:chgData name="Chavez, Sarah Julia" userId="8829758a-72af-4028-9c03-2b056efafdbb" providerId="ADAL" clId="{4C2B7EB6-B425-4A4E-8D30-8B353BE28B94}" dt="2025-06-24T11:32:43.090" v="4065" actId="1076"/>
          <ac:picMkLst>
            <pc:docMk/>
            <pc:sldMk cId="4229040195" sldId="570"/>
            <ac:picMk id="7" creationId="{69CC0A46-C8F3-978C-8327-69384248433C}"/>
          </ac:picMkLst>
        </pc:picChg>
      </pc:sldChg>
      <pc:sldChg chg="delSp modSp add mod modClrScheme delAnim chgLayout modNotesTx">
        <pc:chgData name="Chavez, Sarah Julia" userId="8829758a-72af-4028-9c03-2b056efafdbb" providerId="ADAL" clId="{4C2B7EB6-B425-4A4E-8D30-8B353BE28B94}" dt="2025-06-24T12:19:55.403" v="5372" actId="478"/>
        <pc:sldMkLst>
          <pc:docMk/>
          <pc:sldMk cId="2723349231" sldId="571"/>
        </pc:sldMkLst>
        <pc:spChg chg="mod ord">
          <ac:chgData name="Chavez, Sarah Julia" userId="8829758a-72af-4028-9c03-2b056efafdbb" providerId="ADAL" clId="{4C2B7EB6-B425-4A4E-8D30-8B353BE28B94}" dt="2025-06-24T12:10:27.712" v="5257" actId="700"/>
          <ac:spMkLst>
            <pc:docMk/>
            <pc:sldMk cId="2723349231" sldId="571"/>
            <ac:spMk id="4" creationId="{464B55C1-D93B-1C33-8CE8-E198C09C5E55}"/>
          </ac:spMkLst>
        </pc:spChg>
        <pc:spChg chg="mod ord">
          <ac:chgData name="Chavez, Sarah Julia" userId="8829758a-72af-4028-9c03-2b056efafdbb" providerId="ADAL" clId="{4C2B7EB6-B425-4A4E-8D30-8B353BE28B94}" dt="2025-06-24T12:18:58.803" v="5318" actId="27636"/>
          <ac:spMkLst>
            <pc:docMk/>
            <pc:sldMk cId="2723349231" sldId="571"/>
            <ac:spMk id="5" creationId="{774A1E9B-23E5-0310-3AB7-5FD75A50A7C7}"/>
          </ac:spMkLst>
        </pc:spChg>
        <pc:picChg chg="mod ord">
          <ac:chgData name="Chavez, Sarah Julia" userId="8829758a-72af-4028-9c03-2b056efafdbb" providerId="ADAL" clId="{4C2B7EB6-B425-4A4E-8D30-8B353BE28B94}" dt="2025-06-24T12:10:27.712" v="5257" actId="700"/>
          <ac:picMkLst>
            <pc:docMk/>
            <pc:sldMk cId="2723349231" sldId="571"/>
            <ac:picMk id="9" creationId="{C4955A4D-92D3-C82B-8269-320F15C81F33}"/>
          </ac:picMkLst>
        </pc:picChg>
      </pc:sldChg>
      <pc:sldChg chg="addSp delSp modSp add mod modTransition modClrScheme modAnim chgLayout">
        <pc:chgData name="Chavez, Sarah Julia" userId="8829758a-72af-4028-9c03-2b056efafdbb" providerId="ADAL" clId="{4C2B7EB6-B425-4A4E-8D30-8B353BE28B94}" dt="2025-06-30T02:03:59.821" v="31179"/>
        <pc:sldMkLst>
          <pc:docMk/>
          <pc:sldMk cId="3722241630" sldId="572"/>
        </pc:sldMkLst>
        <pc:spChg chg="add mod ord">
          <ac:chgData name="Chavez, Sarah Julia" userId="8829758a-72af-4028-9c03-2b056efafdbb" providerId="ADAL" clId="{4C2B7EB6-B425-4A4E-8D30-8B353BE28B94}" dt="2025-06-24T11:51:32.249" v="4750" actId="403"/>
          <ac:spMkLst>
            <pc:docMk/>
            <pc:sldMk cId="3722241630" sldId="572"/>
            <ac:spMk id="2" creationId="{57BA3D54-7ADB-90BA-98A3-483F89849728}"/>
          </ac:spMkLst>
        </pc:spChg>
        <pc:spChg chg="mod ord">
          <ac:chgData name="Chavez, Sarah Julia" userId="8829758a-72af-4028-9c03-2b056efafdbb" providerId="ADAL" clId="{4C2B7EB6-B425-4A4E-8D30-8B353BE28B94}" dt="2025-06-24T11:51:01.690" v="4683" actId="700"/>
          <ac:spMkLst>
            <pc:docMk/>
            <pc:sldMk cId="3722241630" sldId="572"/>
            <ac:spMk id="3" creationId="{A791AF7B-3E50-C358-5BFC-CB262FD069E4}"/>
          </ac:spMkLst>
        </pc:spChg>
        <pc:spChg chg="mod ord">
          <ac:chgData name="Chavez, Sarah Julia" userId="8829758a-72af-4028-9c03-2b056efafdbb" providerId="ADAL" clId="{4C2B7EB6-B425-4A4E-8D30-8B353BE28B94}" dt="2025-06-24T12:04:56.869" v="5245" actId="2085"/>
          <ac:spMkLst>
            <pc:docMk/>
            <pc:sldMk cId="3722241630" sldId="572"/>
            <ac:spMk id="4" creationId="{F7A9F083-C0F9-C7D5-7991-4EE05C83E41B}"/>
          </ac:spMkLst>
        </pc:spChg>
        <pc:spChg chg="add mod ord">
          <ac:chgData name="Chavez, Sarah Julia" userId="8829758a-72af-4028-9c03-2b056efafdbb" providerId="ADAL" clId="{4C2B7EB6-B425-4A4E-8D30-8B353BE28B94}" dt="2025-06-24T11:51:32.249" v="4750" actId="403"/>
          <ac:spMkLst>
            <pc:docMk/>
            <pc:sldMk cId="3722241630" sldId="572"/>
            <ac:spMk id="5" creationId="{01F00A21-C4CF-4F5D-BEDA-6AAEAA8ADB9B}"/>
          </ac:spMkLst>
        </pc:spChg>
        <pc:spChg chg="mod ord">
          <ac:chgData name="Chavez, Sarah Julia" userId="8829758a-72af-4028-9c03-2b056efafdbb" providerId="ADAL" clId="{4C2B7EB6-B425-4A4E-8D30-8B353BE28B94}" dt="2025-06-24T12:04:37.367" v="5226" actId="2085"/>
          <ac:spMkLst>
            <pc:docMk/>
            <pc:sldMk cId="3722241630" sldId="572"/>
            <ac:spMk id="7" creationId="{67447FA8-F0A5-DC62-0D09-41E4CE6B2BE8}"/>
          </ac:spMkLst>
        </pc:spChg>
        <pc:spChg chg="mod">
          <ac:chgData name="Chavez, Sarah Julia" userId="8829758a-72af-4028-9c03-2b056efafdbb" providerId="ADAL" clId="{4C2B7EB6-B425-4A4E-8D30-8B353BE28B94}" dt="2025-06-24T11:53:48.998" v="4899" actId="1076"/>
          <ac:spMkLst>
            <pc:docMk/>
            <pc:sldMk cId="3722241630" sldId="572"/>
            <ac:spMk id="8" creationId="{8EFB3080-427B-B8D6-72A2-ECCF244C335B}"/>
          </ac:spMkLst>
        </pc:spChg>
        <pc:cxnChg chg="mod">
          <ac:chgData name="Chavez, Sarah Julia" userId="8829758a-72af-4028-9c03-2b056efafdbb" providerId="ADAL" clId="{4C2B7EB6-B425-4A4E-8D30-8B353BE28B94}" dt="2025-06-24T12:04:49.650" v="5244" actId="14100"/>
          <ac:cxnSpMkLst>
            <pc:docMk/>
            <pc:sldMk cId="3722241630" sldId="572"/>
            <ac:cxnSpMk id="10" creationId="{13F4D4D8-F4FB-AE58-4668-5918155CBB08}"/>
          </ac:cxnSpMkLst>
        </pc:cxnChg>
        <pc:cxnChg chg="mod">
          <ac:chgData name="Chavez, Sarah Julia" userId="8829758a-72af-4028-9c03-2b056efafdbb" providerId="ADAL" clId="{4C2B7EB6-B425-4A4E-8D30-8B353BE28B94}" dt="2025-06-24T12:04:30.384" v="5225" actId="1037"/>
          <ac:cxnSpMkLst>
            <pc:docMk/>
            <pc:sldMk cId="3722241630" sldId="572"/>
            <ac:cxnSpMk id="11" creationId="{9F20CAF2-3FC6-DEBA-1BE1-A4650CC4CC2A}"/>
          </ac:cxnSpMkLst>
        </pc:cxnChg>
      </pc:sldChg>
      <pc:sldChg chg="addSp delSp modSp add mod ord modClrScheme delAnim modAnim chgLayout">
        <pc:chgData name="Chavez, Sarah Julia" userId="8829758a-72af-4028-9c03-2b056efafdbb" providerId="ADAL" clId="{4C2B7EB6-B425-4A4E-8D30-8B353BE28B94}" dt="2025-06-24T12:02:38.413" v="5218" actId="207"/>
        <pc:sldMkLst>
          <pc:docMk/>
          <pc:sldMk cId="2227761423" sldId="573"/>
        </pc:sldMkLst>
        <pc:spChg chg="add mod">
          <ac:chgData name="Chavez, Sarah Julia" userId="8829758a-72af-4028-9c03-2b056efafdbb" providerId="ADAL" clId="{4C2B7EB6-B425-4A4E-8D30-8B353BE28B94}" dt="2025-06-24T12:02:38.413" v="5218" actId="207"/>
          <ac:spMkLst>
            <pc:docMk/>
            <pc:sldMk cId="2227761423" sldId="573"/>
            <ac:spMk id="3" creationId="{227BF00B-4360-AAAD-BDED-646D3E5D6846}"/>
          </ac:spMkLst>
        </pc:spChg>
        <pc:spChg chg="mod ord">
          <ac:chgData name="Chavez, Sarah Julia" userId="8829758a-72af-4028-9c03-2b056efafdbb" providerId="ADAL" clId="{4C2B7EB6-B425-4A4E-8D30-8B353BE28B94}" dt="2025-06-24T12:00:54.995" v="5212" actId="20577"/>
          <ac:spMkLst>
            <pc:docMk/>
            <pc:sldMk cId="2227761423" sldId="573"/>
            <ac:spMk id="4" creationId="{464B55C1-D93B-1C33-8CE8-E198C09C5E55}"/>
          </ac:spMkLst>
        </pc:spChg>
        <pc:spChg chg="mod ord">
          <ac:chgData name="Chavez, Sarah Julia" userId="8829758a-72af-4028-9c03-2b056efafdbb" providerId="ADAL" clId="{4C2B7EB6-B425-4A4E-8D30-8B353BE28B94}" dt="2025-06-24T12:01:12.151" v="5214" actId="207"/>
          <ac:spMkLst>
            <pc:docMk/>
            <pc:sldMk cId="2227761423" sldId="573"/>
            <ac:spMk id="5" creationId="{774A1E9B-23E5-0310-3AB7-5FD75A50A7C7}"/>
          </ac:spMkLst>
        </pc:spChg>
        <pc:picChg chg="mod ord">
          <ac:chgData name="Chavez, Sarah Julia" userId="8829758a-72af-4028-9c03-2b056efafdbb" providerId="ADAL" clId="{4C2B7EB6-B425-4A4E-8D30-8B353BE28B94}" dt="2025-06-24T12:00:28.212" v="5203" actId="26606"/>
          <ac:picMkLst>
            <pc:docMk/>
            <pc:sldMk cId="2227761423" sldId="573"/>
            <ac:picMk id="9" creationId="{C4955A4D-92D3-C82B-8269-320F15C81F33}"/>
          </ac:picMkLst>
        </pc:picChg>
      </pc:sldChg>
      <pc:sldChg chg="addSp delSp modSp add mod modClrScheme modAnim chgLayout">
        <pc:chgData name="Chavez, Sarah Julia" userId="8829758a-72af-4028-9c03-2b056efafdbb" providerId="ADAL" clId="{4C2B7EB6-B425-4A4E-8D30-8B353BE28B94}" dt="2025-06-30T02:39:28.077" v="31184"/>
        <pc:sldMkLst>
          <pc:docMk/>
          <pc:sldMk cId="2914715436" sldId="575"/>
        </pc:sldMkLst>
        <pc:spChg chg="mod ord">
          <ac:chgData name="Chavez, Sarah Julia" userId="8829758a-72af-4028-9c03-2b056efafdbb" providerId="ADAL" clId="{4C2B7EB6-B425-4A4E-8D30-8B353BE28B94}" dt="2025-06-27T22:29:40.842" v="30841" actId="26606"/>
          <ac:spMkLst>
            <pc:docMk/>
            <pc:sldMk cId="2914715436" sldId="575"/>
            <ac:spMk id="2" creationId="{8326C639-D9B6-66F7-D7B8-C500D518AFC1}"/>
          </ac:spMkLst>
        </pc:spChg>
        <pc:spChg chg="add del mod ord">
          <ac:chgData name="Chavez, Sarah Julia" userId="8829758a-72af-4028-9c03-2b056efafdbb" providerId="ADAL" clId="{4C2B7EB6-B425-4A4E-8D30-8B353BE28B94}" dt="2025-06-27T22:29:40.842" v="30841" actId="26606"/>
          <ac:spMkLst>
            <pc:docMk/>
            <pc:sldMk cId="2914715436" sldId="575"/>
            <ac:spMk id="3" creationId="{48CC7390-FCD2-D05C-4C52-FFE19A3EE181}"/>
          </ac:spMkLst>
        </pc:spChg>
        <pc:spChg chg="mod ord">
          <ac:chgData name="Chavez, Sarah Julia" userId="8829758a-72af-4028-9c03-2b056efafdbb" providerId="ADAL" clId="{4C2B7EB6-B425-4A4E-8D30-8B353BE28B94}" dt="2025-06-27T22:29:40.842" v="30841" actId="26606"/>
          <ac:spMkLst>
            <pc:docMk/>
            <pc:sldMk cId="2914715436" sldId="575"/>
            <ac:spMk id="4" creationId="{7F91B2BE-566C-CDEA-D836-4E0A83BDE060}"/>
          </ac:spMkLst>
        </pc:spChg>
        <pc:picChg chg="add mod">
          <ac:chgData name="Chavez, Sarah Julia" userId="8829758a-72af-4028-9c03-2b056efafdbb" providerId="ADAL" clId="{4C2B7EB6-B425-4A4E-8D30-8B353BE28B94}" dt="2025-06-27T22:29:44.639" v="30842" actId="1076"/>
          <ac:picMkLst>
            <pc:docMk/>
            <pc:sldMk cId="2914715436" sldId="575"/>
            <ac:picMk id="6" creationId="{13606AA1-532F-E366-013C-75DFD5F08824}"/>
          </ac:picMkLst>
        </pc:picChg>
      </pc:sldChg>
      <pc:sldChg chg="delSp modSp add mod modClrScheme chgLayout">
        <pc:chgData name="Chavez, Sarah Julia" userId="8829758a-72af-4028-9c03-2b056efafdbb" providerId="ADAL" clId="{4C2B7EB6-B425-4A4E-8D30-8B353BE28B94}" dt="2025-06-24T11:42:30.511" v="4596" actId="1035"/>
        <pc:sldMkLst>
          <pc:docMk/>
          <pc:sldMk cId="732796369" sldId="576"/>
        </pc:sldMkLst>
        <pc:spChg chg="mod ord">
          <ac:chgData name="Chavez, Sarah Julia" userId="8829758a-72af-4028-9c03-2b056efafdbb" providerId="ADAL" clId="{4C2B7EB6-B425-4A4E-8D30-8B353BE28B94}" dt="2025-06-24T11:42:16.964" v="4588" actId="700"/>
          <ac:spMkLst>
            <pc:docMk/>
            <pc:sldMk cId="732796369" sldId="576"/>
            <ac:spMk id="2" creationId="{5DFDBBA7-353B-4F60-885F-15227046D5F2}"/>
          </ac:spMkLst>
        </pc:spChg>
        <pc:spChg chg="mod ord">
          <ac:chgData name="Chavez, Sarah Julia" userId="8829758a-72af-4028-9c03-2b056efafdbb" providerId="ADAL" clId="{4C2B7EB6-B425-4A4E-8D30-8B353BE28B94}" dt="2025-06-24T11:42:30.511" v="4596" actId="1035"/>
          <ac:spMkLst>
            <pc:docMk/>
            <pc:sldMk cId="732796369" sldId="576"/>
            <ac:spMk id="4" creationId="{8D995B41-BC73-4FAF-BE7E-C3460EC6E02B}"/>
          </ac:spMkLst>
        </pc:spChg>
        <pc:spChg chg="mod">
          <ac:chgData name="Chavez, Sarah Julia" userId="8829758a-72af-4028-9c03-2b056efafdbb" providerId="ADAL" clId="{4C2B7EB6-B425-4A4E-8D30-8B353BE28B94}" dt="2025-06-24T11:41:08.469" v="4529" actId="11530"/>
          <ac:spMkLst>
            <pc:docMk/>
            <pc:sldMk cId="732796369" sldId="576"/>
            <ac:spMk id="7" creationId="{86C03827-DD22-3837-0ED4-68D89A7F389E}"/>
          </ac:spMkLst>
        </pc:spChg>
        <pc:spChg chg="mod">
          <ac:chgData name="Chavez, Sarah Julia" userId="8829758a-72af-4028-9c03-2b056efafdbb" providerId="ADAL" clId="{4C2B7EB6-B425-4A4E-8D30-8B353BE28B94}" dt="2025-06-24T11:42:11.194" v="4587" actId="1076"/>
          <ac:spMkLst>
            <pc:docMk/>
            <pc:sldMk cId="732796369" sldId="576"/>
            <ac:spMk id="9" creationId="{8BE412D2-0CF8-9349-D72C-EB485B1D28EB}"/>
          </ac:spMkLst>
        </pc:spChg>
      </pc:sldChg>
      <pc:sldChg chg="add del">
        <pc:chgData name="Chavez, Sarah Julia" userId="8829758a-72af-4028-9c03-2b056efafdbb" providerId="ADAL" clId="{4C2B7EB6-B425-4A4E-8D30-8B353BE28B94}" dt="2025-06-24T02:19:18.256" v="4057" actId="47"/>
        <pc:sldMkLst>
          <pc:docMk/>
          <pc:sldMk cId="963966655" sldId="578"/>
        </pc:sldMkLst>
      </pc:sldChg>
      <pc:sldChg chg="addSp delSp modSp add mod modClrScheme chgLayout">
        <pc:chgData name="Chavez, Sarah Julia" userId="8829758a-72af-4028-9c03-2b056efafdbb" providerId="ADAL" clId="{4C2B7EB6-B425-4A4E-8D30-8B353BE28B94}" dt="2025-06-24T11:46:08.006" v="4633" actId="20577"/>
        <pc:sldMkLst>
          <pc:docMk/>
          <pc:sldMk cId="31030881" sldId="581"/>
        </pc:sldMkLst>
        <pc:spChg chg="add mod ord">
          <ac:chgData name="Chavez, Sarah Julia" userId="8829758a-72af-4028-9c03-2b056efafdbb" providerId="ADAL" clId="{4C2B7EB6-B425-4A4E-8D30-8B353BE28B94}" dt="2025-06-24T11:45:19.224" v="4624" actId="700"/>
          <ac:spMkLst>
            <pc:docMk/>
            <pc:sldMk cId="31030881" sldId="581"/>
            <ac:spMk id="3" creationId="{4105D3A2-11C7-C4E1-2D6E-FF7D7A76F384}"/>
          </ac:spMkLst>
        </pc:spChg>
        <pc:spChg chg="mod ord">
          <ac:chgData name="Chavez, Sarah Julia" userId="8829758a-72af-4028-9c03-2b056efafdbb" providerId="ADAL" clId="{4C2B7EB6-B425-4A4E-8D30-8B353BE28B94}" dt="2025-06-24T11:46:02.801" v="4629" actId="20577"/>
          <ac:spMkLst>
            <pc:docMk/>
            <pc:sldMk cId="31030881" sldId="581"/>
            <ac:spMk id="5" creationId="{0D40D99A-F31D-821D-9EF7-A6E6741D4A4B}"/>
          </ac:spMkLst>
        </pc:spChg>
        <pc:spChg chg="mod ord">
          <ac:chgData name="Chavez, Sarah Julia" userId="8829758a-72af-4028-9c03-2b056efafdbb" providerId="ADAL" clId="{4C2B7EB6-B425-4A4E-8D30-8B353BE28B94}" dt="2025-06-24T11:46:08.006" v="4633" actId="20577"/>
          <ac:spMkLst>
            <pc:docMk/>
            <pc:sldMk cId="31030881" sldId="581"/>
            <ac:spMk id="9" creationId="{4C388A5F-995A-6D0F-78FD-D3A1AC4A1B97}"/>
          </ac:spMkLst>
        </pc:spChg>
      </pc:sldChg>
      <pc:sldChg chg="addSp delSp modSp add mod modClrScheme delAnim modAnim chgLayout">
        <pc:chgData name="Chavez, Sarah Julia" userId="8829758a-72af-4028-9c03-2b056efafdbb" providerId="ADAL" clId="{4C2B7EB6-B425-4A4E-8D30-8B353BE28B94}" dt="2025-06-30T12:35:55.494" v="31341"/>
        <pc:sldMkLst>
          <pc:docMk/>
          <pc:sldMk cId="2825828144" sldId="582"/>
        </pc:sldMkLst>
        <pc:spChg chg="mod ord">
          <ac:chgData name="Chavez, Sarah Julia" userId="8829758a-72af-4028-9c03-2b056efafdbb" providerId="ADAL" clId="{4C2B7EB6-B425-4A4E-8D30-8B353BE28B94}" dt="2025-06-24T14:27:54.589" v="9426" actId="700"/>
          <ac:spMkLst>
            <pc:docMk/>
            <pc:sldMk cId="2825828144" sldId="582"/>
            <ac:spMk id="2" creationId="{74C65E08-79B5-D3E9-413A-581A421E7B4D}"/>
          </ac:spMkLst>
        </pc:spChg>
        <pc:spChg chg="mod ord">
          <ac:chgData name="Chavez, Sarah Julia" userId="8829758a-72af-4028-9c03-2b056efafdbb" providerId="ADAL" clId="{4C2B7EB6-B425-4A4E-8D30-8B353BE28B94}" dt="2025-06-24T14:50:21.741" v="9449" actId="207"/>
          <ac:spMkLst>
            <pc:docMk/>
            <pc:sldMk cId="2825828144" sldId="582"/>
            <ac:spMk id="3" creationId="{9639F4D9-7E3D-E493-749A-9C41BF1085F9}"/>
          </ac:spMkLst>
        </pc:spChg>
        <pc:spChg chg="add mod">
          <ac:chgData name="Chavez, Sarah Julia" userId="8829758a-72af-4028-9c03-2b056efafdbb" providerId="ADAL" clId="{4C2B7EB6-B425-4A4E-8D30-8B353BE28B94}" dt="2025-06-24T14:51:08.362" v="9469" actId="14100"/>
          <ac:spMkLst>
            <pc:docMk/>
            <pc:sldMk cId="2825828144" sldId="582"/>
            <ac:spMk id="9" creationId="{6CACE3EE-10D8-7564-E090-CC6B230C2AA1}"/>
          </ac:spMkLst>
        </pc:spChg>
        <pc:picChg chg="add mod">
          <ac:chgData name="Chavez, Sarah Julia" userId="8829758a-72af-4028-9c03-2b056efafdbb" providerId="ADAL" clId="{4C2B7EB6-B425-4A4E-8D30-8B353BE28B94}" dt="2025-06-24T14:48:08.989" v="9431"/>
          <ac:picMkLst>
            <pc:docMk/>
            <pc:sldMk cId="2825828144" sldId="582"/>
            <ac:picMk id="8" creationId="{56F80EA4-1429-E147-2A6E-705AC4F9E998}"/>
          </ac:picMkLst>
        </pc:picChg>
      </pc:sldChg>
      <pc:sldChg chg="addSp delSp modSp add mod modClrScheme chgLayout">
        <pc:chgData name="Chavez, Sarah Julia" userId="8829758a-72af-4028-9c03-2b056efafdbb" providerId="ADAL" clId="{4C2B7EB6-B425-4A4E-8D30-8B353BE28B94}" dt="2025-06-24T14:54:39.301" v="9552"/>
        <pc:sldMkLst>
          <pc:docMk/>
          <pc:sldMk cId="72635046" sldId="583"/>
        </pc:sldMkLst>
        <pc:spChg chg="mod ord">
          <ac:chgData name="Chavez, Sarah Julia" userId="8829758a-72af-4028-9c03-2b056efafdbb" providerId="ADAL" clId="{4C2B7EB6-B425-4A4E-8D30-8B353BE28B94}" dt="2025-06-24T14:27:59.589" v="9427" actId="700"/>
          <ac:spMkLst>
            <pc:docMk/>
            <pc:sldMk cId="72635046" sldId="583"/>
            <ac:spMk id="2" creationId="{74C65E08-79B5-D3E9-413A-581A421E7B4D}"/>
          </ac:spMkLst>
        </pc:spChg>
        <pc:graphicFrameChg chg="mod modGraphic">
          <ac:chgData name="Chavez, Sarah Julia" userId="8829758a-72af-4028-9c03-2b056efafdbb" providerId="ADAL" clId="{4C2B7EB6-B425-4A4E-8D30-8B353BE28B94}" dt="2025-06-24T14:54:39.301" v="9552"/>
          <ac:graphicFrameMkLst>
            <pc:docMk/>
            <pc:sldMk cId="72635046" sldId="583"/>
            <ac:graphicFrameMk id="4" creationId="{EF824213-B555-9AB4-0EAB-9E6E8C592BF3}"/>
          </ac:graphicFrameMkLst>
        </pc:graphicFrameChg>
      </pc:sldChg>
      <pc:sldChg chg="addSp delSp modSp add mod modClrScheme delAnim modAnim chgLayout">
        <pc:chgData name="Chavez, Sarah Julia" userId="8829758a-72af-4028-9c03-2b056efafdbb" providerId="ADAL" clId="{4C2B7EB6-B425-4A4E-8D30-8B353BE28B94}" dt="2025-06-27T22:33:11.749" v="30850"/>
        <pc:sldMkLst>
          <pc:docMk/>
          <pc:sldMk cId="101577845" sldId="586"/>
        </pc:sldMkLst>
        <pc:spChg chg="mod ord">
          <ac:chgData name="Chavez, Sarah Julia" userId="8829758a-72af-4028-9c03-2b056efafdbb" providerId="ADAL" clId="{4C2B7EB6-B425-4A4E-8D30-8B353BE28B94}" dt="2025-06-24T15:00:39.679" v="9946" actId="700"/>
          <ac:spMkLst>
            <pc:docMk/>
            <pc:sldMk cId="101577845" sldId="586"/>
            <ac:spMk id="2" creationId="{08C5763C-5413-CC76-3F6B-CF5ADF474233}"/>
          </ac:spMkLst>
        </pc:spChg>
        <pc:spChg chg="mod ord">
          <ac:chgData name="Chavez, Sarah Julia" userId="8829758a-72af-4028-9c03-2b056efafdbb" providerId="ADAL" clId="{4C2B7EB6-B425-4A4E-8D30-8B353BE28B94}" dt="2025-06-27T22:32:42.300" v="30847" actId="27636"/>
          <ac:spMkLst>
            <pc:docMk/>
            <pc:sldMk cId="101577845" sldId="586"/>
            <ac:spMk id="3" creationId="{8111920B-A751-FF8F-2CA7-1057462D5FBA}"/>
          </ac:spMkLst>
        </pc:spChg>
        <pc:picChg chg="add mod">
          <ac:chgData name="Chavez, Sarah Julia" userId="8829758a-72af-4028-9c03-2b056efafdbb" providerId="ADAL" clId="{4C2B7EB6-B425-4A4E-8D30-8B353BE28B94}" dt="2025-06-27T22:32:38.593" v="30845" actId="1076"/>
          <ac:picMkLst>
            <pc:docMk/>
            <pc:sldMk cId="101577845" sldId="586"/>
            <ac:picMk id="5" creationId="{D846E264-BAD7-5B39-AB5B-6722F81D469E}"/>
          </ac:picMkLst>
        </pc:picChg>
        <pc:picChg chg="mod ord">
          <ac:chgData name="Chavez, Sarah Julia" userId="8829758a-72af-4028-9c03-2b056efafdbb" providerId="ADAL" clId="{4C2B7EB6-B425-4A4E-8D30-8B353BE28B94}" dt="2025-06-24T15:00:39.679" v="9946" actId="700"/>
          <ac:picMkLst>
            <pc:docMk/>
            <pc:sldMk cId="101577845" sldId="586"/>
            <ac:picMk id="10" creationId="{33C7EA03-6DD1-9FC9-7587-7CDD5B4CE81A}"/>
          </ac:picMkLst>
        </pc:picChg>
      </pc:sldChg>
      <pc:sldChg chg="addSp delSp modSp add mod modClrScheme addAnim delAnim modAnim modCm chgLayout">
        <pc:chgData name="Chavez, Sarah Julia" userId="8829758a-72af-4028-9c03-2b056efafdbb" providerId="ADAL" clId="{4C2B7EB6-B425-4A4E-8D30-8B353BE28B94}" dt="2025-06-30T15:11:43.321" v="31364"/>
        <pc:sldMkLst>
          <pc:docMk/>
          <pc:sldMk cId="2556839320" sldId="587"/>
        </pc:sldMkLst>
        <pc:spChg chg="mod ord">
          <ac:chgData name="Chavez, Sarah Julia" userId="8829758a-72af-4028-9c03-2b056efafdbb" providerId="ADAL" clId="{4C2B7EB6-B425-4A4E-8D30-8B353BE28B94}" dt="2025-06-24T23:25:18.304" v="17374" actId="700"/>
          <ac:spMkLst>
            <pc:docMk/>
            <pc:sldMk cId="2556839320" sldId="587"/>
            <ac:spMk id="2" creationId="{2BD7CDB2-0C8F-94AE-05AC-5C4DF25E5D23}"/>
          </ac:spMkLst>
        </pc:spChg>
        <pc:spChg chg="mod ord">
          <ac:chgData name="Chavez, Sarah Julia" userId="8829758a-72af-4028-9c03-2b056efafdbb" providerId="ADAL" clId="{4C2B7EB6-B425-4A4E-8D30-8B353BE28B94}" dt="2025-06-27T22:53:17.813" v="30876" actId="207"/>
          <ac:spMkLst>
            <pc:docMk/>
            <pc:sldMk cId="2556839320" sldId="587"/>
            <ac:spMk id="4" creationId="{06E06A18-D797-B414-F953-91FCAAB17F56}"/>
          </ac:spMkLst>
        </pc:spChg>
        <pc:picChg chg="add mod ord">
          <ac:chgData name="Chavez, Sarah Julia" userId="8829758a-72af-4028-9c03-2b056efafdbb" providerId="ADAL" clId="{4C2B7EB6-B425-4A4E-8D30-8B353BE28B94}" dt="2025-06-24T23:25:18.304" v="17374" actId="700"/>
          <ac:picMkLst>
            <pc:docMk/>
            <pc:sldMk cId="2556839320" sldId="587"/>
            <ac:picMk id="3" creationId="{6CC2C80A-FBD8-4164-BF38-4DF5C1642310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Chavez, Sarah Julia" userId="8829758a-72af-4028-9c03-2b056efafdbb" providerId="ADAL" clId="{4C2B7EB6-B425-4A4E-8D30-8B353BE28B94}" dt="2025-06-24T23:24:43.870" v="17372" actId="6264"/>
              <pc2:cmMkLst xmlns:pc2="http://schemas.microsoft.com/office/powerpoint/2019/9/main/command">
                <pc:docMk/>
                <pc:sldMk cId="2556839320" sldId="587"/>
                <pc2:cmMk id="{5791B5A0-79B6-4799-B780-DB5A2563620F}"/>
              </pc2:cmMkLst>
            </pc226:cmChg>
          </p:ext>
        </pc:extLst>
      </pc:sldChg>
      <pc:sldChg chg="addSp delSp modSp add mod modClrScheme delAnim modAnim chgLayout">
        <pc:chgData name="Chavez, Sarah Julia" userId="8829758a-72af-4028-9c03-2b056efafdbb" providerId="ADAL" clId="{4C2B7EB6-B425-4A4E-8D30-8B353BE28B94}" dt="2025-06-30T15:13:28.079" v="31365"/>
        <pc:sldMkLst>
          <pc:docMk/>
          <pc:sldMk cId="3074595676" sldId="589"/>
        </pc:sldMkLst>
        <pc:spChg chg="mod ord">
          <ac:chgData name="Chavez, Sarah Julia" userId="8829758a-72af-4028-9c03-2b056efafdbb" providerId="ADAL" clId="{4C2B7EB6-B425-4A4E-8D30-8B353BE28B94}" dt="2025-06-24T23:32:17.929" v="17897" actId="700"/>
          <ac:spMkLst>
            <pc:docMk/>
            <pc:sldMk cId="3074595676" sldId="589"/>
            <ac:spMk id="2" creationId="{9ADA00A9-7B61-F1C4-6B26-314AB89662D0}"/>
          </ac:spMkLst>
        </pc:spChg>
        <pc:spChg chg="mod ord">
          <ac:chgData name="Chavez, Sarah Julia" userId="8829758a-72af-4028-9c03-2b056efafdbb" providerId="ADAL" clId="{4C2B7EB6-B425-4A4E-8D30-8B353BE28B94}" dt="2025-06-27T22:35:04.656" v="30855" actId="14100"/>
          <ac:spMkLst>
            <pc:docMk/>
            <pc:sldMk cId="3074595676" sldId="589"/>
            <ac:spMk id="3" creationId="{1CA5177C-5043-5924-0B18-781084DAE6F2}"/>
          </ac:spMkLst>
        </pc:spChg>
        <pc:spChg chg="add mod ord">
          <ac:chgData name="Chavez, Sarah Julia" userId="8829758a-72af-4028-9c03-2b056efafdbb" providerId="ADAL" clId="{4C2B7EB6-B425-4A4E-8D30-8B353BE28B94}" dt="2025-06-24T23:32:17.929" v="17897" actId="700"/>
          <ac:spMkLst>
            <pc:docMk/>
            <pc:sldMk cId="3074595676" sldId="589"/>
            <ac:spMk id="8" creationId="{448E1D6C-45A8-71DB-226C-DBFBD8DE2507}"/>
          </ac:spMkLst>
        </pc:spChg>
        <pc:picChg chg="add mod">
          <ac:chgData name="Chavez, Sarah Julia" userId="8829758a-72af-4028-9c03-2b056efafdbb" providerId="ADAL" clId="{4C2B7EB6-B425-4A4E-8D30-8B353BE28B94}" dt="2025-06-27T22:34:57.541" v="30853" actId="1076"/>
          <ac:picMkLst>
            <pc:docMk/>
            <pc:sldMk cId="3074595676" sldId="589"/>
            <ac:picMk id="5" creationId="{3FA14B0E-0405-C1C9-48EB-6C3EE3B24961}"/>
          </ac:picMkLst>
        </pc:picChg>
      </pc:sldChg>
      <pc:sldChg chg="addSp delSp modSp add mod modClrScheme delAnim modAnim modCm chgLayout">
        <pc:chgData name="Chavez, Sarah Julia" userId="8829758a-72af-4028-9c03-2b056efafdbb" providerId="ADAL" clId="{4C2B7EB6-B425-4A4E-8D30-8B353BE28B94}" dt="2025-06-30T15:14:03.779" v="31366"/>
        <pc:sldMkLst>
          <pc:docMk/>
          <pc:sldMk cId="614604462" sldId="590"/>
        </pc:sldMkLst>
        <pc:spChg chg="mod ord">
          <ac:chgData name="Chavez, Sarah Julia" userId="8829758a-72af-4028-9c03-2b056efafdbb" providerId="ADAL" clId="{4C2B7EB6-B425-4A4E-8D30-8B353BE28B94}" dt="2025-06-24T23:33:28.255" v="17900" actId="26606"/>
          <ac:spMkLst>
            <pc:docMk/>
            <pc:sldMk cId="614604462" sldId="590"/>
            <ac:spMk id="2" creationId="{769C2AA9-C382-DCE2-1B69-9053E6F2FBA6}"/>
          </ac:spMkLst>
        </pc:spChg>
        <pc:spChg chg="mod ord">
          <ac:chgData name="Chavez, Sarah Julia" userId="8829758a-72af-4028-9c03-2b056efafdbb" providerId="ADAL" clId="{4C2B7EB6-B425-4A4E-8D30-8B353BE28B94}" dt="2025-06-24T23:35:13.970" v="17915" actId="14"/>
          <ac:spMkLst>
            <pc:docMk/>
            <pc:sldMk cId="614604462" sldId="590"/>
            <ac:spMk id="3" creationId="{CACC5D18-8681-48A0-9E8F-BB094484C0C5}"/>
          </ac:spMkLst>
        </pc:spChg>
        <pc:picChg chg="add mod">
          <ac:chgData name="Chavez, Sarah Julia" userId="8829758a-72af-4028-9c03-2b056efafdbb" providerId="ADAL" clId="{4C2B7EB6-B425-4A4E-8D30-8B353BE28B94}" dt="2025-06-24T23:33:28.255" v="17900" actId="26606"/>
          <ac:picMkLst>
            <pc:docMk/>
            <pc:sldMk cId="614604462" sldId="590"/>
            <ac:picMk id="7" creationId="{E5FD3659-915F-7C19-B3AF-129EA750A635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Chavez, Sarah Julia" userId="8829758a-72af-4028-9c03-2b056efafdbb" providerId="ADAL" clId="{4C2B7EB6-B425-4A4E-8D30-8B353BE28B94}" dt="2025-06-24T23:33:28.255" v="17900" actId="26606"/>
              <pc2:cmMkLst xmlns:pc2="http://schemas.microsoft.com/office/powerpoint/2019/9/main/command">
                <pc:docMk/>
                <pc:sldMk cId="614604462" sldId="590"/>
                <pc2:cmMk id="{396FED7B-0892-49A6-BC6D-1436BEDA1D97}"/>
              </pc2:cmMkLst>
            </pc226:cmChg>
          </p:ext>
        </pc:extLst>
      </pc:sldChg>
      <pc:sldChg chg="addSp delSp modSp add mod modClrScheme modAnim chgLayout">
        <pc:chgData name="Chavez, Sarah Julia" userId="8829758a-72af-4028-9c03-2b056efafdbb" providerId="ADAL" clId="{4C2B7EB6-B425-4A4E-8D30-8B353BE28B94}" dt="2025-06-30T15:15:35.128" v="31367"/>
        <pc:sldMkLst>
          <pc:docMk/>
          <pc:sldMk cId="1394541265" sldId="591"/>
        </pc:sldMkLst>
        <pc:spChg chg="mod ord">
          <ac:chgData name="Chavez, Sarah Julia" userId="8829758a-72af-4028-9c03-2b056efafdbb" providerId="ADAL" clId="{4C2B7EB6-B425-4A4E-8D30-8B353BE28B94}" dt="2025-06-24T23:25:39.188" v="17377" actId="14100"/>
          <ac:spMkLst>
            <pc:docMk/>
            <pc:sldMk cId="1394541265" sldId="591"/>
            <ac:spMk id="2" creationId="{A4EF90A2-CAFE-D312-7F4F-CC33740CD99F}"/>
          </ac:spMkLst>
        </pc:spChg>
        <pc:spChg chg="mod ord">
          <ac:chgData name="Chavez, Sarah Julia" userId="8829758a-72af-4028-9c03-2b056efafdbb" providerId="ADAL" clId="{4C2B7EB6-B425-4A4E-8D30-8B353BE28B94}" dt="2025-06-24T23:36:43.457" v="17922" actId="20577"/>
          <ac:spMkLst>
            <pc:docMk/>
            <pc:sldMk cId="1394541265" sldId="591"/>
            <ac:spMk id="4" creationId="{BCABC92B-53C4-FEC4-2E21-7B19D4281CB2}"/>
          </ac:spMkLst>
        </pc:spChg>
        <pc:spChg chg="mod">
          <ac:chgData name="Chavez, Sarah Julia" userId="8829758a-72af-4028-9c03-2b056efafdbb" providerId="ADAL" clId="{4C2B7EB6-B425-4A4E-8D30-8B353BE28B94}" dt="2025-06-24T23:25:33.076" v="17376" actId="13822"/>
          <ac:spMkLst>
            <pc:docMk/>
            <pc:sldMk cId="1394541265" sldId="591"/>
            <ac:spMk id="6" creationId="{8B1C84FA-9F54-23FC-A846-3C6790B20366}"/>
          </ac:spMkLst>
        </pc:spChg>
        <pc:picChg chg="add mod ord">
          <ac:chgData name="Chavez, Sarah Julia" userId="8829758a-72af-4028-9c03-2b056efafdbb" providerId="ADAL" clId="{4C2B7EB6-B425-4A4E-8D30-8B353BE28B94}" dt="2025-06-24T23:25:28.724" v="17375" actId="700"/>
          <ac:picMkLst>
            <pc:docMk/>
            <pc:sldMk cId="1394541265" sldId="591"/>
            <ac:picMk id="7" creationId="{8B54E9DD-0572-BECF-9067-5446758DC35F}"/>
          </ac:picMkLst>
        </pc:picChg>
      </pc:sldChg>
      <pc:sldChg chg="modSp add mod modClrScheme modAnim chgLayout">
        <pc:chgData name="Chavez, Sarah Julia" userId="8829758a-72af-4028-9c03-2b056efafdbb" providerId="ADAL" clId="{4C2B7EB6-B425-4A4E-8D30-8B353BE28B94}" dt="2025-06-24T20:05:27.347" v="15838" actId="6549"/>
        <pc:sldMkLst>
          <pc:docMk/>
          <pc:sldMk cId="2733050861" sldId="592"/>
        </pc:sldMkLst>
        <pc:spChg chg="mod ord">
          <ac:chgData name="Chavez, Sarah Julia" userId="8829758a-72af-4028-9c03-2b056efafdbb" providerId="ADAL" clId="{4C2B7EB6-B425-4A4E-8D30-8B353BE28B94}" dt="2025-06-24T20:01:18.400" v="15606" actId="700"/>
          <ac:spMkLst>
            <pc:docMk/>
            <pc:sldMk cId="2733050861" sldId="592"/>
            <ac:spMk id="2" creationId="{C64EBEA2-242F-718B-2362-856DD5268F63}"/>
          </ac:spMkLst>
        </pc:spChg>
        <pc:spChg chg="mod ord">
          <ac:chgData name="Chavez, Sarah Julia" userId="8829758a-72af-4028-9c03-2b056efafdbb" providerId="ADAL" clId="{4C2B7EB6-B425-4A4E-8D30-8B353BE28B94}" dt="2025-06-24T20:05:27.347" v="15838" actId="6549"/>
          <ac:spMkLst>
            <pc:docMk/>
            <pc:sldMk cId="2733050861" sldId="592"/>
            <ac:spMk id="5" creationId="{26CCBF58-E7E1-48D7-E51F-02AB0B291700}"/>
          </ac:spMkLst>
        </pc:spChg>
        <pc:spChg chg="mod">
          <ac:chgData name="Chavez, Sarah Julia" userId="8829758a-72af-4028-9c03-2b056efafdbb" providerId="ADAL" clId="{4C2B7EB6-B425-4A4E-8D30-8B353BE28B94}" dt="2025-06-24T20:02:56.084" v="15655" actId="1076"/>
          <ac:spMkLst>
            <pc:docMk/>
            <pc:sldMk cId="2733050861" sldId="592"/>
            <ac:spMk id="11" creationId="{68BC2639-92E6-185F-28BD-A0AE98529109}"/>
          </ac:spMkLst>
        </pc:spChg>
        <pc:picChg chg="mod ord">
          <ac:chgData name="Chavez, Sarah Julia" userId="8829758a-72af-4028-9c03-2b056efafdbb" providerId="ADAL" clId="{4C2B7EB6-B425-4A4E-8D30-8B353BE28B94}" dt="2025-06-24T20:01:18.400" v="15606" actId="700"/>
          <ac:picMkLst>
            <pc:docMk/>
            <pc:sldMk cId="2733050861" sldId="592"/>
            <ac:picMk id="8" creationId="{2CF880E5-0442-07CD-3BB4-49E2F3157241}"/>
          </ac:picMkLst>
        </pc:picChg>
      </pc:sldChg>
      <pc:sldChg chg="addSp delSp modSp add mod modClrScheme delAnim modAnim modCm chgLayout">
        <pc:chgData name="Chavez, Sarah Julia" userId="8829758a-72af-4028-9c03-2b056efafdbb" providerId="ADAL" clId="{4C2B7EB6-B425-4A4E-8D30-8B353BE28B94}" dt="2025-06-24T21:05:35.679" v="17114"/>
        <pc:sldMkLst>
          <pc:docMk/>
          <pc:sldMk cId="2447051469" sldId="593"/>
        </pc:sldMkLst>
        <pc:spChg chg="mod ord">
          <ac:chgData name="Chavez, Sarah Julia" userId="8829758a-72af-4028-9c03-2b056efafdbb" providerId="ADAL" clId="{4C2B7EB6-B425-4A4E-8D30-8B353BE28B94}" dt="2025-06-24T20:01:38.692" v="15610" actId="700"/>
          <ac:spMkLst>
            <pc:docMk/>
            <pc:sldMk cId="2447051469" sldId="593"/>
            <ac:spMk id="2" creationId="{C64EBEA2-242F-718B-2362-856DD5268F63}"/>
          </ac:spMkLst>
        </pc:spChg>
        <pc:spChg chg="mod ord">
          <ac:chgData name="Chavez, Sarah Julia" userId="8829758a-72af-4028-9c03-2b056efafdbb" providerId="ADAL" clId="{4C2B7EB6-B425-4A4E-8D30-8B353BE28B94}" dt="2025-06-24T20:06:32.995" v="15846" actId="5793"/>
          <ac:spMkLst>
            <pc:docMk/>
            <pc:sldMk cId="2447051469" sldId="593"/>
            <ac:spMk id="3" creationId="{7A2E4159-EE1C-2F4B-3669-917634B5B9B7}"/>
          </ac:spMkLst>
        </pc:spChg>
        <pc:spChg chg="add mod">
          <ac:chgData name="Chavez, Sarah Julia" userId="8829758a-72af-4028-9c03-2b056efafdbb" providerId="ADAL" clId="{4C2B7EB6-B425-4A4E-8D30-8B353BE28B94}" dt="2025-06-24T20:08:00.004" v="15986" actId="2085"/>
          <ac:spMkLst>
            <pc:docMk/>
            <pc:sldMk cId="2447051469" sldId="593"/>
            <ac:spMk id="5" creationId="{676E1996-E7AD-B12C-CBE6-F95F0A5BF238}"/>
          </ac:spMkLst>
        </pc:spChg>
        <pc:spChg chg="mod">
          <ac:chgData name="Chavez, Sarah Julia" userId="8829758a-72af-4028-9c03-2b056efafdbb" providerId="ADAL" clId="{4C2B7EB6-B425-4A4E-8D30-8B353BE28B94}" dt="2025-06-24T20:09:34.081" v="16009" actId="1076"/>
          <ac:spMkLst>
            <pc:docMk/>
            <pc:sldMk cId="2447051469" sldId="593"/>
            <ac:spMk id="12" creationId="{DADAEB45-35BE-34BE-5D6A-0F40868851A5}"/>
          </ac:spMkLst>
        </pc:spChg>
        <pc:picChg chg="mod ord">
          <ac:chgData name="Chavez, Sarah Julia" userId="8829758a-72af-4028-9c03-2b056efafdbb" providerId="ADAL" clId="{4C2B7EB6-B425-4A4E-8D30-8B353BE28B94}" dt="2025-06-24T20:01:38.692" v="15610" actId="700"/>
          <ac:picMkLst>
            <pc:docMk/>
            <pc:sldMk cId="2447051469" sldId="593"/>
            <ac:picMk id="10" creationId="{4DB224CE-9AB3-0819-DAD6-00FDC3F12B6C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Chavez, Sarah Julia" userId="8829758a-72af-4028-9c03-2b056efafdbb" providerId="ADAL" clId="{4C2B7EB6-B425-4A4E-8D30-8B353BE28B94}" dt="2025-06-24T20:06:29.982" v="15843" actId="21"/>
              <pc2:cmMkLst xmlns:pc2="http://schemas.microsoft.com/office/powerpoint/2019/9/main/command">
                <pc:docMk/>
                <pc:sldMk cId="2447051469" sldId="593"/>
                <pc2:cmMk id="{31EA7287-CBE7-4495-94B4-691DCBE07251}"/>
              </pc2:cmMkLst>
            </pc226:cmChg>
          </p:ext>
        </pc:extLst>
      </pc:sldChg>
      <pc:sldChg chg="modSp add mod modClrScheme chgLayout">
        <pc:chgData name="Chavez, Sarah Julia" userId="8829758a-72af-4028-9c03-2b056efafdbb" providerId="ADAL" clId="{4C2B7EB6-B425-4A4E-8D30-8B353BE28B94}" dt="2025-06-26T19:33:21.572" v="30821" actId="700"/>
        <pc:sldMkLst>
          <pc:docMk/>
          <pc:sldMk cId="4004687899" sldId="594"/>
        </pc:sldMkLst>
        <pc:spChg chg="mod ord">
          <ac:chgData name="Chavez, Sarah Julia" userId="8829758a-72af-4028-9c03-2b056efafdbb" providerId="ADAL" clId="{4C2B7EB6-B425-4A4E-8D30-8B353BE28B94}" dt="2025-06-26T19:33:21.572" v="30821" actId="700"/>
          <ac:spMkLst>
            <pc:docMk/>
            <pc:sldMk cId="4004687899" sldId="594"/>
            <ac:spMk id="2" creationId="{A7F6DA51-C85B-E5E1-8BF0-B928FFEC5B0B}"/>
          </ac:spMkLst>
        </pc:spChg>
      </pc:sldChg>
      <pc:sldChg chg="addSp delSp modSp add mod modClrScheme delAnim modAnim chgLayout">
        <pc:chgData name="Chavez, Sarah Julia" userId="8829758a-72af-4028-9c03-2b056efafdbb" providerId="ADAL" clId="{4C2B7EB6-B425-4A4E-8D30-8B353BE28B94}" dt="2025-06-24T16:35:47.585" v="11382"/>
        <pc:sldMkLst>
          <pc:docMk/>
          <pc:sldMk cId="3718791778" sldId="599"/>
        </pc:sldMkLst>
        <pc:spChg chg="mod ord">
          <ac:chgData name="Chavez, Sarah Julia" userId="8829758a-72af-4028-9c03-2b056efafdbb" providerId="ADAL" clId="{4C2B7EB6-B425-4A4E-8D30-8B353BE28B94}" dt="2025-06-24T16:34:19.831" v="11361" actId="20577"/>
          <ac:spMkLst>
            <pc:docMk/>
            <pc:sldMk cId="3718791778" sldId="599"/>
            <ac:spMk id="2" creationId="{70B2D22C-351A-12C2-7E3D-FE906B908BE0}"/>
          </ac:spMkLst>
        </pc:spChg>
        <pc:spChg chg="mod ord">
          <ac:chgData name="Chavez, Sarah Julia" userId="8829758a-72af-4028-9c03-2b056efafdbb" providerId="ADAL" clId="{4C2B7EB6-B425-4A4E-8D30-8B353BE28B94}" dt="2025-06-24T16:30:39.849" v="11113" actId="27636"/>
          <ac:spMkLst>
            <pc:docMk/>
            <pc:sldMk cId="3718791778" sldId="599"/>
            <ac:spMk id="3" creationId="{2BFC70EA-820C-1C89-8DA3-CA98E8A6023D}"/>
          </ac:spMkLst>
        </pc:spChg>
        <pc:spChg chg="add mod">
          <ac:chgData name="Chavez, Sarah Julia" userId="8829758a-72af-4028-9c03-2b056efafdbb" providerId="ADAL" clId="{4C2B7EB6-B425-4A4E-8D30-8B353BE28B94}" dt="2025-06-24T16:31:18.749" v="11194" actId="13822"/>
          <ac:spMkLst>
            <pc:docMk/>
            <pc:sldMk cId="3718791778" sldId="599"/>
            <ac:spMk id="9" creationId="{DFB89184-4C59-D5AB-A688-8A2A96BD04F9}"/>
          </ac:spMkLst>
        </pc:spChg>
        <pc:picChg chg="add mod ord">
          <ac:chgData name="Chavez, Sarah Julia" userId="8829758a-72af-4028-9c03-2b056efafdbb" providerId="ADAL" clId="{4C2B7EB6-B425-4A4E-8D30-8B353BE28B94}" dt="2025-06-24T16:29:40.350" v="11010" actId="700"/>
          <ac:picMkLst>
            <pc:docMk/>
            <pc:sldMk cId="3718791778" sldId="599"/>
            <ac:picMk id="8" creationId="{259BC94C-D5E5-40EE-B93B-9185F20E7CF2}"/>
          </ac:picMkLst>
        </pc:picChg>
      </pc:sldChg>
      <pc:sldChg chg="addSp delSp modSp add mod modClrScheme delAnim modAnim chgLayout">
        <pc:chgData name="Chavez, Sarah Julia" userId="8829758a-72af-4028-9c03-2b056efafdbb" providerId="ADAL" clId="{4C2B7EB6-B425-4A4E-8D30-8B353BE28B94}" dt="2025-06-24T16:42:12.856" v="11497"/>
        <pc:sldMkLst>
          <pc:docMk/>
          <pc:sldMk cId="2000083989" sldId="600"/>
        </pc:sldMkLst>
        <pc:spChg chg="mod ord">
          <ac:chgData name="Chavez, Sarah Julia" userId="8829758a-72af-4028-9c03-2b056efafdbb" providerId="ADAL" clId="{4C2B7EB6-B425-4A4E-8D30-8B353BE28B94}" dt="2025-06-24T15:15:04.131" v="10984" actId="700"/>
          <ac:spMkLst>
            <pc:docMk/>
            <pc:sldMk cId="2000083989" sldId="600"/>
            <ac:spMk id="2" creationId="{0FF6F81D-CC9E-B6E5-AD18-AC34E57A6813}"/>
          </ac:spMkLst>
        </pc:spChg>
        <pc:spChg chg="mod ord">
          <ac:chgData name="Chavez, Sarah Julia" userId="8829758a-72af-4028-9c03-2b056efafdbb" providerId="ADAL" clId="{4C2B7EB6-B425-4A4E-8D30-8B353BE28B94}" dt="2025-06-24T15:15:04.131" v="10984" actId="700"/>
          <ac:spMkLst>
            <pc:docMk/>
            <pc:sldMk cId="2000083989" sldId="600"/>
            <ac:spMk id="3" creationId="{42A4C935-1D30-B324-B657-F1F5AB62B6AD}"/>
          </ac:spMkLst>
        </pc:spChg>
        <pc:spChg chg="add mod">
          <ac:chgData name="Chavez, Sarah Julia" userId="8829758a-72af-4028-9c03-2b056efafdbb" providerId="ADAL" clId="{4C2B7EB6-B425-4A4E-8D30-8B353BE28B94}" dt="2025-06-24T16:41:56.644" v="11495" actId="207"/>
          <ac:spMkLst>
            <pc:docMk/>
            <pc:sldMk cId="2000083989" sldId="600"/>
            <ac:spMk id="14" creationId="{B1ACC149-C28A-AC79-2688-D0A82CA5513E}"/>
          </ac:spMkLst>
        </pc:spChg>
        <pc:spChg chg="add mod">
          <ac:chgData name="Chavez, Sarah Julia" userId="8829758a-72af-4028-9c03-2b056efafdbb" providerId="ADAL" clId="{4C2B7EB6-B425-4A4E-8D30-8B353BE28B94}" dt="2025-06-24T16:41:56.644" v="11495" actId="207"/>
          <ac:spMkLst>
            <pc:docMk/>
            <pc:sldMk cId="2000083989" sldId="600"/>
            <ac:spMk id="15" creationId="{13DA2E00-8E7F-56E6-983E-EA84FB99A32F}"/>
          </ac:spMkLst>
        </pc:spChg>
        <pc:spChg chg="add mod">
          <ac:chgData name="Chavez, Sarah Julia" userId="8829758a-72af-4028-9c03-2b056efafdbb" providerId="ADAL" clId="{4C2B7EB6-B425-4A4E-8D30-8B353BE28B94}" dt="2025-06-24T16:41:56.644" v="11495" actId="207"/>
          <ac:spMkLst>
            <pc:docMk/>
            <pc:sldMk cId="2000083989" sldId="600"/>
            <ac:spMk id="16" creationId="{4AA69D30-4630-18A1-A71C-E9F1FDCF8373}"/>
          </ac:spMkLst>
        </pc:spChg>
        <pc:spChg chg="add mod">
          <ac:chgData name="Chavez, Sarah Julia" userId="8829758a-72af-4028-9c03-2b056efafdbb" providerId="ADAL" clId="{4C2B7EB6-B425-4A4E-8D30-8B353BE28B94}" dt="2025-06-24T16:41:56.644" v="11495" actId="207"/>
          <ac:spMkLst>
            <pc:docMk/>
            <pc:sldMk cId="2000083989" sldId="600"/>
            <ac:spMk id="17" creationId="{C2B1AF0F-00A6-164D-97BD-EEB88DFFE7EF}"/>
          </ac:spMkLst>
        </pc:spChg>
        <pc:spChg chg="add mod">
          <ac:chgData name="Chavez, Sarah Julia" userId="8829758a-72af-4028-9c03-2b056efafdbb" providerId="ADAL" clId="{4C2B7EB6-B425-4A4E-8D30-8B353BE28B94}" dt="2025-06-24T16:41:56.644" v="11495" actId="207"/>
          <ac:spMkLst>
            <pc:docMk/>
            <pc:sldMk cId="2000083989" sldId="600"/>
            <ac:spMk id="18" creationId="{6FE60677-C758-A5B0-A247-3CFEA062E765}"/>
          </ac:spMkLst>
        </pc:spChg>
        <pc:spChg chg="add mod">
          <ac:chgData name="Chavez, Sarah Julia" userId="8829758a-72af-4028-9c03-2b056efafdbb" providerId="ADAL" clId="{4C2B7EB6-B425-4A4E-8D30-8B353BE28B94}" dt="2025-06-24T16:41:56.644" v="11495" actId="207"/>
          <ac:spMkLst>
            <pc:docMk/>
            <pc:sldMk cId="2000083989" sldId="600"/>
            <ac:spMk id="19" creationId="{65D6040B-157F-1829-DCE6-E7FDED0D21F0}"/>
          </ac:spMkLst>
        </pc:spChg>
        <pc:graphicFrameChg chg="modGraphic">
          <ac:chgData name="Chavez, Sarah Julia" userId="8829758a-72af-4028-9c03-2b056efafdbb" providerId="ADAL" clId="{4C2B7EB6-B425-4A4E-8D30-8B353BE28B94}" dt="2025-06-24T16:38:57.416" v="11468" actId="20577"/>
          <ac:graphicFrameMkLst>
            <pc:docMk/>
            <pc:sldMk cId="2000083989" sldId="600"/>
            <ac:graphicFrameMk id="5" creationId="{B71639DD-F0A9-206D-0FF5-A5337DEC1B1F}"/>
          </ac:graphicFrameMkLst>
        </pc:graphicFrameChg>
        <pc:picChg chg="mod ord">
          <ac:chgData name="Chavez, Sarah Julia" userId="8829758a-72af-4028-9c03-2b056efafdbb" providerId="ADAL" clId="{4C2B7EB6-B425-4A4E-8D30-8B353BE28B94}" dt="2025-06-24T15:15:04.131" v="10984" actId="700"/>
          <ac:picMkLst>
            <pc:docMk/>
            <pc:sldMk cId="2000083989" sldId="600"/>
            <ac:picMk id="6" creationId="{18DAB037-D5A9-D0A4-D1B8-806AA22A8D24}"/>
          </ac:picMkLst>
        </pc:picChg>
        <pc:picChg chg="add mod ord">
          <ac:chgData name="Chavez, Sarah Julia" userId="8829758a-72af-4028-9c03-2b056efafdbb" providerId="ADAL" clId="{4C2B7EB6-B425-4A4E-8D30-8B353BE28B94}" dt="2025-06-24T16:41:06.610" v="11488" actId="13244"/>
          <ac:picMkLst>
            <pc:docMk/>
            <pc:sldMk cId="2000083989" sldId="600"/>
            <ac:picMk id="11" creationId="{D3896DFB-97AC-728C-00ED-C643E1F122E8}"/>
          </ac:picMkLst>
        </pc:picChg>
        <pc:picChg chg="add mod ord">
          <ac:chgData name="Chavez, Sarah Julia" userId="8829758a-72af-4028-9c03-2b056efafdbb" providerId="ADAL" clId="{4C2B7EB6-B425-4A4E-8D30-8B353BE28B94}" dt="2025-06-24T16:41:08.520" v="11489" actId="13244"/>
          <ac:picMkLst>
            <pc:docMk/>
            <pc:sldMk cId="2000083989" sldId="600"/>
            <ac:picMk id="13" creationId="{5CF76AFA-692E-AEB5-E68F-035D0C07B8A3}"/>
          </ac:picMkLst>
        </pc:picChg>
      </pc:sldChg>
      <pc:sldChg chg="addSp delSp modSp add mod modClrScheme modAnim chgLayout">
        <pc:chgData name="Chavez, Sarah Julia" userId="8829758a-72af-4028-9c03-2b056efafdbb" providerId="ADAL" clId="{4C2B7EB6-B425-4A4E-8D30-8B353BE28B94}" dt="2025-06-24T18:46:27.228" v="13882"/>
        <pc:sldMkLst>
          <pc:docMk/>
          <pc:sldMk cId="105522628" sldId="601"/>
        </pc:sldMkLst>
        <pc:spChg chg="mod ord">
          <ac:chgData name="Chavez, Sarah Julia" userId="8829758a-72af-4028-9c03-2b056efafdbb" providerId="ADAL" clId="{4C2B7EB6-B425-4A4E-8D30-8B353BE28B94}" dt="2025-06-24T16:42:46.589" v="11504" actId="20577"/>
          <ac:spMkLst>
            <pc:docMk/>
            <pc:sldMk cId="105522628" sldId="601"/>
            <ac:spMk id="2" creationId="{CF4E81A6-5573-204D-787B-9A3703F2804F}"/>
          </ac:spMkLst>
        </pc:spChg>
        <pc:spChg chg="mod ord">
          <ac:chgData name="Chavez, Sarah Julia" userId="8829758a-72af-4028-9c03-2b056efafdbb" providerId="ADAL" clId="{4C2B7EB6-B425-4A4E-8D30-8B353BE28B94}" dt="2025-06-24T16:54:08.189" v="11998" actId="6549"/>
          <ac:spMkLst>
            <pc:docMk/>
            <pc:sldMk cId="105522628" sldId="601"/>
            <ac:spMk id="3" creationId="{51054B93-C840-4503-D5DF-4B7B0D96522C}"/>
          </ac:spMkLst>
        </pc:spChg>
        <pc:picChg chg="mod ord">
          <ac:chgData name="Chavez, Sarah Julia" userId="8829758a-72af-4028-9c03-2b056efafdbb" providerId="ADAL" clId="{4C2B7EB6-B425-4A4E-8D30-8B353BE28B94}" dt="2025-06-24T15:15:11.619" v="10985" actId="700"/>
          <ac:picMkLst>
            <pc:docMk/>
            <pc:sldMk cId="105522628" sldId="601"/>
            <ac:picMk id="6" creationId="{4E95D8A9-4592-CAD9-0545-3A49DABD295D}"/>
          </ac:picMkLst>
        </pc:picChg>
      </pc:sldChg>
      <pc:sldChg chg="addSp delSp modSp add mod modClrScheme chgLayout">
        <pc:chgData name="Chavez, Sarah Julia" userId="8829758a-72af-4028-9c03-2b056efafdbb" providerId="ADAL" clId="{4C2B7EB6-B425-4A4E-8D30-8B353BE28B94}" dt="2025-06-24T17:13:01.743" v="12791" actId="207"/>
        <pc:sldMkLst>
          <pc:docMk/>
          <pc:sldMk cId="2311733222" sldId="602"/>
        </pc:sldMkLst>
        <pc:spChg chg="mod ord">
          <ac:chgData name="Chavez, Sarah Julia" userId="8829758a-72af-4028-9c03-2b056efafdbb" providerId="ADAL" clId="{4C2B7EB6-B425-4A4E-8D30-8B353BE28B94}" dt="2025-06-24T15:15:17.615" v="10987" actId="700"/>
          <ac:spMkLst>
            <pc:docMk/>
            <pc:sldMk cId="2311733222" sldId="602"/>
            <ac:spMk id="2" creationId="{04B2E9C2-F2E4-DC0D-D8D1-439F6072231F}"/>
          </ac:spMkLst>
        </pc:spChg>
        <pc:spChg chg="mod ord">
          <ac:chgData name="Chavez, Sarah Julia" userId="8829758a-72af-4028-9c03-2b056efafdbb" providerId="ADAL" clId="{4C2B7EB6-B425-4A4E-8D30-8B353BE28B94}" dt="2025-06-24T17:13:01.743" v="12791" actId="207"/>
          <ac:spMkLst>
            <pc:docMk/>
            <pc:sldMk cId="2311733222" sldId="602"/>
            <ac:spMk id="3" creationId="{4A852A4B-B114-BCBC-1989-6186DF87FCF7}"/>
          </ac:spMkLst>
        </pc:spChg>
        <pc:picChg chg="add mod">
          <ac:chgData name="Chavez, Sarah Julia" userId="8829758a-72af-4028-9c03-2b056efafdbb" providerId="ADAL" clId="{4C2B7EB6-B425-4A4E-8D30-8B353BE28B94}" dt="2025-06-24T16:55:34.542" v="12005" actId="962"/>
          <ac:picMkLst>
            <pc:docMk/>
            <pc:sldMk cId="2311733222" sldId="602"/>
            <ac:picMk id="9" creationId="{BC6AD901-E15F-FB4B-F513-F13B4038F533}"/>
          </ac:picMkLst>
        </pc:picChg>
      </pc:sldChg>
      <pc:sldChg chg="addSp delSp modSp add mod modClrScheme delAnim modAnim chgLayout">
        <pc:chgData name="Chavez, Sarah Julia" userId="8829758a-72af-4028-9c03-2b056efafdbb" providerId="ADAL" clId="{4C2B7EB6-B425-4A4E-8D30-8B353BE28B94}" dt="2025-06-24T18:55:51.042" v="13947" actId="207"/>
        <pc:sldMkLst>
          <pc:docMk/>
          <pc:sldMk cId="2492831104" sldId="603"/>
        </pc:sldMkLst>
        <pc:spChg chg="mod ord">
          <ac:chgData name="Chavez, Sarah Julia" userId="8829758a-72af-4028-9c03-2b056efafdbb" providerId="ADAL" clId="{4C2B7EB6-B425-4A4E-8D30-8B353BE28B94}" dt="2025-06-24T18:16:27.892" v="13142" actId="700"/>
          <ac:spMkLst>
            <pc:docMk/>
            <pc:sldMk cId="2492831104" sldId="603"/>
            <ac:spMk id="2" creationId="{04B2E9C2-F2E4-DC0D-D8D1-439F6072231F}"/>
          </ac:spMkLst>
        </pc:spChg>
        <pc:spChg chg="mod ord">
          <ac:chgData name="Chavez, Sarah Julia" userId="8829758a-72af-4028-9c03-2b056efafdbb" providerId="ADAL" clId="{4C2B7EB6-B425-4A4E-8D30-8B353BE28B94}" dt="2025-06-24T18:55:51.042" v="13947" actId="207"/>
          <ac:spMkLst>
            <pc:docMk/>
            <pc:sldMk cId="2492831104" sldId="603"/>
            <ac:spMk id="3" creationId="{4A852A4B-B114-BCBC-1989-6186DF87FCF7}"/>
          </ac:spMkLst>
        </pc:spChg>
        <pc:picChg chg="add mod">
          <ac:chgData name="Chavez, Sarah Julia" userId="8829758a-72af-4028-9c03-2b056efafdbb" providerId="ADAL" clId="{4C2B7EB6-B425-4A4E-8D30-8B353BE28B94}" dt="2025-06-24T18:30:07.896" v="13225"/>
          <ac:picMkLst>
            <pc:docMk/>
            <pc:sldMk cId="2492831104" sldId="603"/>
            <ac:picMk id="6" creationId="{3B866625-8DE1-6D37-5440-B57ED2D5DB1E}"/>
          </ac:picMkLst>
        </pc:picChg>
      </pc:sldChg>
      <pc:sldChg chg="addSp delSp modSp add mod modTransition modClrScheme addAnim delAnim modAnim chgLayout">
        <pc:chgData name="Chavez, Sarah Julia" userId="8829758a-72af-4028-9c03-2b056efafdbb" providerId="ADAL" clId="{4C2B7EB6-B425-4A4E-8D30-8B353BE28B94}" dt="2025-06-30T13:23:11.129" v="31354"/>
        <pc:sldMkLst>
          <pc:docMk/>
          <pc:sldMk cId="3124696697" sldId="604"/>
        </pc:sldMkLst>
        <pc:spChg chg="mod ord">
          <ac:chgData name="Chavez, Sarah Julia" userId="8829758a-72af-4028-9c03-2b056efafdbb" providerId="ADAL" clId="{4C2B7EB6-B425-4A4E-8D30-8B353BE28B94}" dt="2025-06-24T18:14:36.490" v="12909" actId="26606"/>
          <ac:spMkLst>
            <pc:docMk/>
            <pc:sldMk cId="3124696697" sldId="604"/>
            <ac:spMk id="2" creationId="{04B2E9C2-F2E4-DC0D-D8D1-439F6072231F}"/>
          </ac:spMkLst>
        </pc:spChg>
        <pc:spChg chg="mod ord">
          <ac:chgData name="Chavez, Sarah Julia" userId="8829758a-72af-4028-9c03-2b056efafdbb" providerId="ADAL" clId="{4C2B7EB6-B425-4A4E-8D30-8B353BE28B94}" dt="2025-06-30T13:22:09.712" v="31351" actId="122"/>
          <ac:spMkLst>
            <pc:docMk/>
            <pc:sldMk cId="3124696697" sldId="604"/>
            <ac:spMk id="10" creationId="{57B70797-011B-81E0-577E-78B075F61C82}"/>
          </ac:spMkLst>
        </pc:spChg>
        <pc:picChg chg="add mod">
          <ac:chgData name="Chavez, Sarah Julia" userId="8829758a-72af-4028-9c03-2b056efafdbb" providerId="ADAL" clId="{4C2B7EB6-B425-4A4E-8D30-8B353BE28B94}" dt="2025-06-24T18:14:36.490" v="12909" actId="26606"/>
          <ac:picMkLst>
            <pc:docMk/>
            <pc:sldMk cId="3124696697" sldId="604"/>
            <ac:picMk id="7" creationId="{868F3733-145F-C673-F67E-C65A23E5F0B6}"/>
          </ac:picMkLst>
        </pc:picChg>
      </pc:sldChg>
      <pc:sldChg chg="addSp modSp add mod modClrScheme modAnim chgLayout">
        <pc:chgData name="Chavez, Sarah Julia" userId="8829758a-72af-4028-9c03-2b056efafdbb" providerId="ADAL" clId="{4C2B7EB6-B425-4A4E-8D30-8B353BE28B94}" dt="2025-06-30T14:09:32.850" v="31360"/>
        <pc:sldMkLst>
          <pc:docMk/>
          <pc:sldMk cId="2551391958" sldId="605"/>
        </pc:sldMkLst>
        <pc:spChg chg="mod ord">
          <ac:chgData name="Chavez, Sarah Julia" userId="8829758a-72af-4028-9c03-2b056efafdbb" providerId="ADAL" clId="{4C2B7EB6-B425-4A4E-8D30-8B353BE28B94}" dt="2025-06-24T19:09:21.426" v="14000" actId="700"/>
          <ac:spMkLst>
            <pc:docMk/>
            <pc:sldMk cId="2551391958" sldId="605"/>
            <ac:spMk id="2" creationId="{B22EF535-71B7-0D06-5B82-15338C83ACFD}"/>
          </ac:spMkLst>
        </pc:spChg>
        <pc:spChg chg="mod ord">
          <ac:chgData name="Chavez, Sarah Julia" userId="8829758a-72af-4028-9c03-2b056efafdbb" providerId="ADAL" clId="{4C2B7EB6-B425-4A4E-8D30-8B353BE28B94}" dt="2025-06-24T19:13:53.168" v="14070" actId="6549"/>
          <ac:spMkLst>
            <pc:docMk/>
            <pc:sldMk cId="2551391958" sldId="605"/>
            <ac:spMk id="3" creationId="{EB096F6E-41A2-777F-0220-E59454221B34}"/>
          </ac:spMkLst>
        </pc:spChg>
        <pc:spChg chg="add mod ord">
          <ac:chgData name="Chavez, Sarah Julia" userId="8829758a-72af-4028-9c03-2b056efafdbb" providerId="ADAL" clId="{4C2B7EB6-B425-4A4E-8D30-8B353BE28B94}" dt="2025-06-24T19:09:21.426" v="14000" actId="700"/>
          <ac:spMkLst>
            <pc:docMk/>
            <pc:sldMk cId="2551391958" sldId="605"/>
            <ac:spMk id="4" creationId="{659F5D9F-01F8-BD81-0110-CB33554311CB}"/>
          </ac:spMkLst>
        </pc:spChg>
        <pc:spChg chg="add mod">
          <ac:chgData name="Chavez, Sarah Julia" userId="8829758a-72af-4028-9c03-2b056efafdbb" providerId="ADAL" clId="{4C2B7EB6-B425-4A4E-8D30-8B353BE28B94}" dt="2025-06-24T19:14:44.533" v="14166" actId="13822"/>
          <ac:spMkLst>
            <pc:docMk/>
            <pc:sldMk cId="2551391958" sldId="605"/>
            <ac:spMk id="5" creationId="{F16A72ED-8174-9F03-1EDC-FE4D7B25CB4D}"/>
          </ac:spMkLst>
        </pc:spChg>
      </pc:sldChg>
      <pc:sldChg chg="delSp modSp add del mod modClrScheme chgLayout">
        <pc:chgData name="Chavez, Sarah Julia" userId="8829758a-72af-4028-9c03-2b056efafdbb" providerId="ADAL" clId="{4C2B7EB6-B425-4A4E-8D30-8B353BE28B94}" dt="2025-06-25T15:14:34.969" v="26506" actId="47"/>
        <pc:sldMkLst>
          <pc:docMk/>
          <pc:sldMk cId="3112186027" sldId="606"/>
        </pc:sldMkLst>
      </pc:sldChg>
      <pc:sldChg chg="addSp delSp modSp add mod modClrScheme modAnim modCm chgLayout">
        <pc:chgData name="Chavez, Sarah Julia" userId="8829758a-72af-4028-9c03-2b056efafdbb" providerId="ADAL" clId="{4C2B7EB6-B425-4A4E-8D30-8B353BE28B94}" dt="2025-06-27T22:50:36.177" v="30874" actId="207"/>
        <pc:sldMkLst>
          <pc:docMk/>
          <pc:sldMk cId="4056631769" sldId="607"/>
        </pc:sldMkLst>
        <pc:spChg chg="mod ord">
          <ac:chgData name="Chavez, Sarah Julia" userId="8829758a-72af-4028-9c03-2b056efafdbb" providerId="ADAL" clId="{4C2B7EB6-B425-4A4E-8D30-8B353BE28B94}" dt="2025-06-24T19:43:35.584" v="15248" actId="700"/>
          <ac:spMkLst>
            <pc:docMk/>
            <pc:sldMk cId="4056631769" sldId="607"/>
            <ac:spMk id="2" creationId="{B22EF535-71B7-0D06-5B82-15338C83ACFD}"/>
          </ac:spMkLst>
        </pc:spChg>
        <pc:spChg chg="mod ord">
          <ac:chgData name="Chavez, Sarah Julia" userId="8829758a-72af-4028-9c03-2b056efafdbb" providerId="ADAL" clId="{4C2B7EB6-B425-4A4E-8D30-8B353BE28B94}" dt="2025-06-24T19:53:49.291" v="15527" actId="2711"/>
          <ac:spMkLst>
            <pc:docMk/>
            <pc:sldMk cId="4056631769" sldId="607"/>
            <ac:spMk id="3" creationId="{EB096F6E-41A2-777F-0220-E59454221B34}"/>
          </ac:spMkLst>
        </pc:spChg>
        <pc:spChg chg="add mod">
          <ac:chgData name="Chavez, Sarah Julia" userId="8829758a-72af-4028-9c03-2b056efafdbb" providerId="ADAL" clId="{4C2B7EB6-B425-4A4E-8D30-8B353BE28B94}" dt="2025-06-24T19:48:53.648" v="15500" actId="1076"/>
          <ac:spMkLst>
            <pc:docMk/>
            <pc:sldMk cId="4056631769" sldId="607"/>
            <ac:spMk id="9" creationId="{192E36C1-117F-EFFC-2B8F-49F539C456D2}"/>
          </ac:spMkLst>
        </pc:spChg>
        <pc:spChg chg="add mod ord">
          <ac:chgData name="Chavez, Sarah Julia" userId="8829758a-72af-4028-9c03-2b056efafdbb" providerId="ADAL" clId="{4C2B7EB6-B425-4A4E-8D30-8B353BE28B94}" dt="2025-06-27T22:50:36.177" v="30874" actId="207"/>
          <ac:spMkLst>
            <pc:docMk/>
            <pc:sldMk cId="4056631769" sldId="607"/>
            <ac:spMk id="14" creationId="{913C6959-64DD-CE89-C9C6-53B3786186BD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Chavez, Sarah Julia" userId="8829758a-72af-4028-9c03-2b056efafdbb" providerId="ADAL" clId="{4C2B7EB6-B425-4A4E-8D30-8B353BE28B94}" dt="2025-06-24T19:46:46.035" v="15489" actId="21"/>
              <pc2:cmMkLst xmlns:pc2="http://schemas.microsoft.com/office/powerpoint/2019/9/main/command">
                <pc:docMk/>
                <pc:sldMk cId="4056631769" sldId="607"/>
                <pc2:cmMk id="{0A27602A-BAD0-4FD5-BFCF-4393DEB9847E}"/>
              </pc2:cmMkLst>
            </pc226:cmChg>
          </p:ext>
        </pc:extLst>
      </pc:sldChg>
      <pc:sldChg chg="delSp modSp add mod modClrScheme delAnim modAnim chgLayout">
        <pc:chgData name="Chavez, Sarah Julia" userId="8829758a-72af-4028-9c03-2b056efafdbb" providerId="ADAL" clId="{4C2B7EB6-B425-4A4E-8D30-8B353BE28B94}" dt="2025-06-24T19:59:27.004" v="15592" actId="478"/>
        <pc:sldMkLst>
          <pc:docMk/>
          <pc:sldMk cId="2764082563" sldId="608"/>
        </pc:sldMkLst>
        <pc:spChg chg="mod ord">
          <ac:chgData name="Chavez, Sarah Julia" userId="8829758a-72af-4028-9c03-2b056efafdbb" providerId="ADAL" clId="{4C2B7EB6-B425-4A4E-8D30-8B353BE28B94}" dt="2025-06-24T19:54:49.213" v="15528" actId="700"/>
          <ac:spMkLst>
            <pc:docMk/>
            <pc:sldMk cId="2764082563" sldId="608"/>
            <ac:spMk id="2" creationId="{E3CCE882-2BCE-AD20-66C9-5711CC1FAFE5}"/>
          </ac:spMkLst>
        </pc:spChg>
        <pc:spChg chg="mod ord">
          <ac:chgData name="Chavez, Sarah Julia" userId="8829758a-72af-4028-9c03-2b056efafdbb" providerId="ADAL" clId="{4C2B7EB6-B425-4A4E-8D30-8B353BE28B94}" dt="2025-06-24T19:56:17.562" v="15573" actId="207"/>
          <ac:spMkLst>
            <pc:docMk/>
            <pc:sldMk cId="2764082563" sldId="608"/>
            <ac:spMk id="3" creationId="{71FFDE80-C241-AA6C-C6EB-2EC7BA86D997}"/>
          </ac:spMkLst>
        </pc:spChg>
        <pc:picChg chg="mod ord">
          <ac:chgData name="Chavez, Sarah Julia" userId="8829758a-72af-4028-9c03-2b056efafdbb" providerId="ADAL" clId="{4C2B7EB6-B425-4A4E-8D30-8B353BE28B94}" dt="2025-06-24T19:54:49.213" v="15528" actId="700"/>
          <ac:picMkLst>
            <pc:docMk/>
            <pc:sldMk cId="2764082563" sldId="608"/>
            <ac:picMk id="10" creationId="{FD81D641-DF0F-1306-4545-1DFA5D83331D}"/>
          </ac:picMkLst>
        </pc:picChg>
      </pc:sldChg>
      <pc:sldChg chg="modSp add mod modClrScheme modAnim chgLayout">
        <pc:chgData name="Chavez, Sarah Julia" userId="8829758a-72af-4028-9c03-2b056efafdbb" providerId="ADAL" clId="{4C2B7EB6-B425-4A4E-8D30-8B353BE28B94}" dt="2025-06-30T15:00:43.712" v="31363"/>
        <pc:sldMkLst>
          <pc:docMk/>
          <pc:sldMk cId="2257452552" sldId="609"/>
        </pc:sldMkLst>
        <pc:spChg chg="mod ord">
          <ac:chgData name="Chavez, Sarah Julia" userId="8829758a-72af-4028-9c03-2b056efafdbb" providerId="ADAL" clId="{4C2B7EB6-B425-4A4E-8D30-8B353BE28B94}" dt="2025-06-24T19:54:55.948" v="15530" actId="700"/>
          <ac:spMkLst>
            <pc:docMk/>
            <pc:sldMk cId="2257452552" sldId="609"/>
            <ac:spMk id="2" creationId="{4224C1D8-3EF3-941C-38D3-1077E5C16B8A}"/>
          </ac:spMkLst>
        </pc:spChg>
        <pc:spChg chg="mod ord">
          <ac:chgData name="Chavez, Sarah Julia" userId="8829758a-72af-4028-9c03-2b056efafdbb" providerId="ADAL" clId="{4C2B7EB6-B425-4A4E-8D30-8B353BE28B94}" dt="2025-06-24T19:54:55.948" v="15530" actId="700"/>
          <ac:spMkLst>
            <pc:docMk/>
            <pc:sldMk cId="2257452552" sldId="609"/>
            <ac:spMk id="3" creationId="{9B39540E-7B35-14E5-990C-2131EEAC040E}"/>
          </ac:spMkLst>
        </pc:spChg>
        <pc:spChg chg="mod">
          <ac:chgData name="Chavez, Sarah Julia" userId="8829758a-72af-4028-9c03-2b056efafdbb" providerId="ADAL" clId="{4C2B7EB6-B425-4A4E-8D30-8B353BE28B94}" dt="2025-06-24T19:58:08.008" v="15585" actId="13822"/>
          <ac:spMkLst>
            <pc:docMk/>
            <pc:sldMk cId="2257452552" sldId="609"/>
            <ac:spMk id="7" creationId="{EE7EDC57-C2F1-1CE6-63A5-714384336F98}"/>
          </ac:spMkLst>
        </pc:spChg>
        <pc:graphicFrameChg chg="mod modGraphic">
          <ac:chgData name="Chavez, Sarah Julia" userId="8829758a-72af-4028-9c03-2b056efafdbb" providerId="ADAL" clId="{4C2B7EB6-B425-4A4E-8D30-8B353BE28B94}" dt="2025-06-24T19:56:56.364" v="15580" actId="1076"/>
          <ac:graphicFrameMkLst>
            <pc:docMk/>
            <pc:sldMk cId="2257452552" sldId="609"/>
            <ac:graphicFrameMk id="4" creationId="{F532C276-F1E0-4F70-60B0-031D41B00C75}"/>
          </ac:graphicFrameMkLst>
        </pc:graphicFrameChg>
        <pc:picChg chg="mod ord">
          <ac:chgData name="Chavez, Sarah Julia" userId="8829758a-72af-4028-9c03-2b056efafdbb" providerId="ADAL" clId="{4C2B7EB6-B425-4A4E-8D30-8B353BE28B94}" dt="2025-06-24T19:54:55.948" v="15530" actId="700"/>
          <ac:picMkLst>
            <pc:docMk/>
            <pc:sldMk cId="2257452552" sldId="609"/>
            <ac:picMk id="6" creationId="{CDBFB663-9F19-4272-EF93-CB6961913DDD}"/>
          </ac:picMkLst>
        </pc:picChg>
      </pc:sldChg>
      <pc:sldChg chg="delSp modSp add mod modClrScheme chgLayout">
        <pc:chgData name="Chavez, Sarah Julia" userId="8829758a-72af-4028-9c03-2b056efafdbb" providerId="ADAL" clId="{4C2B7EB6-B425-4A4E-8D30-8B353BE28B94}" dt="2025-06-24T20:00:35.805" v="15605" actId="1076"/>
        <pc:sldMkLst>
          <pc:docMk/>
          <pc:sldMk cId="2577549109" sldId="610"/>
        </pc:sldMkLst>
        <pc:spChg chg="mod ord">
          <ac:chgData name="Chavez, Sarah Julia" userId="8829758a-72af-4028-9c03-2b056efafdbb" providerId="ADAL" clId="{4C2B7EB6-B425-4A4E-8D30-8B353BE28B94}" dt="2025-06-24T19:55:03.043" v="15531" actId="700"/>
          <ac:spMkLst>
            <pc:docMk/>
            <pc:sldMk cId="2577549109" sldId="610"/>
            <ac:spMk id="2" creationId="{0D0CC89A-492A-6555-29DA-B88D88D22DCA}"/>
          </ac:spMkLst>
        </pc:spChg>
        <pc:spChg chg="mod ord">
          <ac:chgData name="Chavez, Sarah Julia" userId="8829758a-72af-4028-9c03-2b056efafdbb" providerId="ADAL" clId="{4C2B7EB6-B425-4A4E-8D30-8B353BE28B94}" dt="2025-06-24T20:00:31.415" v="15604"/>
          <ac:spMkLst>
            <pc:docMk/>
            <pc:sldMk cId="2577549109" sldId="610"/>
            <ac:spMk id="3" creationId="{86598E6E-0936-8866-6062-83DEDAB82BF3}"/>
          </ac:spMkLst>
        </pc:spChg>
        <pc:picChg chg="mod ord">
          <ac:chgData name="Chavez, Sarah Julia" userId="8829758a-72af-4028-9c03-2b056efafdbb" providerId="ADAL" clId="{4C2B7EB6-B425-4A4E-8D30-8B353BE28B94}" dt="2025-06-24T20:00:35.805" v="15605" actId="1076"/>
          <ac:picMkLst>
            <pc:docMk/>
            <pc:sldMk cId="2577549109" sldId="610"/>
            <ac:picMk id="8" creationId="{C92D4CE3-43F4-7EC5-E4C8-E29C2D053002}"/>
          </ac:picMkLst>
        </pc:picChg>
      </pc:sldChg>
      <pc:sldChg chg="add del">
        <pc:chgData name="Chavez, Sarah Julia" userId="8829758a-72af-4028-9c03-2b056efafdbb" providerId="ADAL" clId="{4C2B7EB6-B425-4A4E-8D30-8B353BE28B94}" dt="2025-06-25T12:20:51.382" v="18765" actId="47"/>
        <pc:sldMkLst>
          <pc:docMk/>
          <pc:sldMk cId="1052829144" sldId="628"/>
        </pc:sldMkLst>
      </pc:sldChg>
      <pc:sldChg chg="addSp delSp modSp add del mod modClrScheme delAnim modAnim chgLayout">
        <pc:chgData name="Chavez, Sarah Julia" userId="8829758a-72af-4028-9c03-2b056efafdbb" providerId="ADAL" clId="{4C2B7EB6-B425-4A4E-8D30-8B353BE28B94}" dt="2025-06-25T12:38:42.275" v="19972" actId="47"/>
        <pc:sldMkLst>
          <pc:docMk/>
          <pc:sldMk cId="2664262521" sldId="629"/>
        </pc:sldMkLst>
      </pc:sldChg>
      <pc:sldChg chg="addSp delSp modSp add del mod modClrScheme chgLayout">
        <pc:chgData name="Chavez, Sarah Julia" userId="8829758a-72af-4028-9c03-2b056efafdbb" providerId="ADAL" clId="{4C2B7EB6-B425-4A4E-8D30-8B353BE28B94}" dt="2025-06-25T12:38:40.608" v="19971" actId="47"/>
        <pc:sldMkLst>
          <pc:docMk/>
          <pc:sldMk cId="3189293325" sldId="630"/>
        </pc:sldMkLst>
      </pc:sldChg>
      <pc:sldChg chg="addSp delSp modSp add mod modClrScheme modAnim chgLayout">
        <pc:chgData name="Chavez, Sarah Julia" userId="8829758a-72af-4028-9c03-2b056efafdbb" providerId="ADAL" clId="{4C2B7EB6-B425-4A4E-8D30-8B353BE28B94}" dt="2025-06-25T14:52:57.218" v="25152" actId="20577"/>
        <pc:sldMkLst>
          <pc:docMk/>
          <pc:sldMk cId="1672286144" sldId="632"/>
        </pc:sldMkLst>
        <pc:spChg chg="mod ord">
          <ac:chgData name="Chavez, Sarah Julia" userId="8829758a-72af-4028-9c03-2b056efafdbb" providerId="ADAL" clId="{4C2B7EB6-B425-4A4E-8D30-8B353BE28B94}" dt="2025-06-25T14:51:02.484" v="24902" actId="404"/>
          <ac:spMkLst>
            <pc:docMk/>
            <pc:sldMk cId="1672286144" sldId="632"/>
            <ac:spMk id="2" creationId="{8326C639-D9B6-66F7-D7B8-C500D518AFC1}"/>
          </ac:spMkLst>
        </pc:spChg>
        <pc:spChg chg="mod ord">
          <ac:chgData name="Chavez, Sarah Julia" userId="8829758a-72af-4028-9c03-2b056efafdbb" providerId="ADAL" clId="{4C2B7EB6-B425-4A4E-8D30-8B353BE28B94}" dt="2025-06-25T14:52:57.218" v="25152" actId="20577"/>
          <ac:spMkLst>
            <pc:docMk/>
            <pc:sldMk cId="1672286144" sldId="632"/>
            <ac:spMk id="4" creationId="{7F91B2BE-566C-CDEA-D836-4E0A83BDE060}"/>
          </ac:spMkLst>
        </pc:spChg>
        <pc:picChg chg="add mod">
          <ac:chgData name="Chavez, Sarah Julia" userId="8829758a-72af-4028-9c03-2b056efafdbb" providerId="ADAL" clId="{4C2B7EB6-B425-4A4E-8D30-8B353BE28B94}" dt="2025-06-25T14:50:50.701" v="24895" actId="26606"/>
          <ac:picMkLst>
            <pc:docMk/>
            <pc:sldMk cId="1672286144" sldId="632"/>
            <ac:picMk id="7" creationId="{C1D3BD6D-A6C4-AA7F-0717-953D218E776F}"/>
          </ac:picMkLst>
        </pc:picChg>
      </pc:sldChg>
      <pc:sldChg chg="addSp delSp modSp add del mod modClrScheme delAnim modAnim chgLayout">
        <pc:chgData name="Chavez, Sarah Julia" userId="8829758a-72af-4028-9c03-2b056efafdbb" providerId="ADAL" clId="{4C2B7EB6-B425-4A4E-8D30-8B353BE28B94}" dt="2025-06-25T14:55:57.901" v="25213" actId="47"/>
        <pc:sldMkLst>
          <pc:docMk/>
          <pc:sldMk cId="1791877633" sldId="633"/>
        </pc:sldMkLst>
      </pc:sldChg>
      <pc:sldChg chg="addSp delSp modSp add mod modClrScheme delAnim modAnim chgLayout">
        <pc:chgData name="Chavez, Sarah Julia" userId="8829758a-72af-4028-9c03-2b056efafdbb" providerId="ADAL" clId="{4C2B7EB6-B425-4A4E-8D30-8B353BE28B94}" dt="2025-06-25T15:17:00.610" v="26526"/>
        <pc:sldMkLst>
          <pc:docMk/>
          <pc:sldMk cId="2057878270" sldId="634"/>
        </pc:sldMkLst>
        <pc:spChg chg="mod ord">
          <ac:chgData name="Chavez, Sarah Julia" userId="8829758a-72af-4028-9c03-2b056efafdbb" providerId="ADAL" clId="{4C2B7EB6-B425-4A4E-8D30-8B353BE28B94}" dt="2025-06-25T15:08:09.572" v="25816" actId="6549"/>
          <ac:spMkLst>
            <pc:docMk/>
            <pc:sldMk cId="2057878270" sldId="634"/>
            <ac:spMk id="2" creationId="{A4EF90A2-CAFE-D312-7F4F-CC33740CD99F}"/>
          </ac:spMkLst>
        </pc:spChg>
        <pc:spChg chg="add mod">
          <ac:chgData name="Chavez, Sarah Julia" userId="8829758a-72af-4028-9c03-2b056efafdbb" providerId="ADAL" clId="{4C2B7EB6-B425-4A4E-8D30-8B353BE28B94}" dt="2025-06-25T15:06:50.249" v="25790" actId="1582"/>
          <ac:spMkLst>
            <pc:docMk/>
            <pc:sldMk cId="2057878270" sldId="634"/>
            <ac:spMk id="3" creationId="{1BBC4840-DA9B-9F46-00AE-0322098AF544}"/>
          </ac:spMkLst>
        </pc:spChg>
        <pc:spChg chg="mod ord">
          <ac:chgData name="Chavez, Sarah Julia" userId="8829758a-72af-4028-9c03-2b056efafdbb" providerId="ADAL" clId="{4C2B7EB6-B425-4A4E-8D30-8B353BE28B94}" dt="2025-06-25T15:05:59.152" v="25787" actId="20577"/>
          <ac:spMkLst>
            <pc:docMk/>
            <pc:sldMk cId="2057878270" sldId="634"/>
            <ac:spMk id="4" creationId="{BCABC92B-53C4-FEC4-2E21-7B19D4281CB2}"/>
          </ac:spMkLst>
        </pc:spChg>
        <pc:spChg chg="add mod">
          <ac:chgData name="Chavez, Sarah Julia" userId="8829758a-72af-4028-9c03-2b056efafdbb" providerId="ADAL" clId="{4C2B7EB6-B425-4A4E-8D30-8B353BE28B94}" dt="2025-06-25T15:07:05.068" v="25795" actId="14100"/>
          <ac:spMkLst>
            <pc:docMk/>
            <pc:sldMk cId="2057878270" sldId="634"/>
            <ac:spMk id="6" creationId="{45852A4E-21B8-3C86-29F3-4E6379FE2B3B}"/>
          </ac:spMkLst>
        </pc:spChg>
        <pc:spChg chg="add mod">
          <ac:chgData name="Chavez, Sarah Julia" userId="8829758a-72af-4028-9c03-2b056efafdbb" providerId="ADAL" clId="{4C2B7EB6-B425-4A4E-8D30-8B353BE28B94}" dt="2025-06-25T15:07:20.851" v="25799" actId="14100"/>
          <ac:spMkLst>
            <pc:docMk/>
            <pc:sldMk cId="2057878270" sldId="634"/>
            <ac:spMk id="11" creationId="{D9B43683-433D-490A-FB36-3B49032A70BB}"/>
          </ac:spMkLst>
        </pc:spChg>
        <pc:spChg chg="add mod">
          <ac:chgData name="Chavez, Sarah Julia" userId="8829758a-72af-4028-9c03-2b056efafdbb" providerId="ADAL" clId="{4C2B7EB6-B425-4A4E-8D30-8B353BE28B94}" dt="2025-06-25T15:07:44.083" v="25813" actId="14100"/>
          <ac:spMkLst>
            <pc:docMk/>
            <pc:sldMk cId="2057878270" sldId="634"/>
            <ac:spMk id="12" creationId="{937D2A59-14AA-4D7A-C738-294FA956A7AC}"/>
          </ac:spMkLst>
        </pc:spChg>
        <pc:picChg chg="mod ord">
          <ac:chgData name="Chavez, Sarah Julia" userId="8829758a-72af-4028-9c03-2b056efafdbb" providerId="ADAL" clId="{4C2B7EB6-B425-4A4E-8D30-8B353BE28B94}" dt="2025-06-25T14:47:47.450" v="24872" actId="700"/>
          <ac:picMkLst>
            <pc:docMk/>
            <pc:sldMk cId="2057878270" sldId="634"/>
            <ac:picMk id="10" creationId="{6301B5C6-3662-7A69-3179-013A32893B61}"/>
          </ac:picMkLst>
        </pc:picChg>
      </pc:sldChg>
      <pc:sldChg chg="addSp modSp add mod modTransition modClrScheme modAnim chgLayout">
        <pc:chgData name="Chavez, Sarah Julia" userId="8829758a-72af-4028-9c03-2b056efafdbb" providerId="ADAL" clId="{4C2B7EB6-B425-4A4E-8D30-8B353BE28B94}" dt="2025-06-30T16:59:21.501" v="31382"/>
        <pc:sldMkLst>
          <pc:docMk/>
          <pc:sldMk cId="4199913985" sldId="635"/>
        </pc:sldMkLst>
        <pc:spChg chg="add mod">
          <ac:chgData name="Chavez, Sarah Julia" userId="8829758a-72af-4028-9c03-2b056efafdbb" providerId="ADAL" clId="{4C2B7EB6-B425-4A4E-8D30-8B353BE28B94}" dt="2025-06-25T15:11:28.530" v="26078" actId="14100"/>
          <ac:spMkLst>
            <pc:docMk/>
            <pc:sldMk cId="4199913985" sldId="635"/>
            <ac:spMk id="2" creationId="{AD55AAD4-6A90-8DFB-EB23-1375008D0220}"/>
          </ac:spMkLst>
        </pc:spChg>
        <pc:spChg chg="mod ord">
          <ac:chgData name="Chavez, Sarah Julia" userId="8829758a-72af-4028-9c03-2b056efafdbb" providerId="ADAL" clId="{4C2B7EB6-B425-4A4E-8D30-8B353BE28B94}" dt="2025-06-25T15:11:54.436" v="26112" actId="20577"/>
          <ac:spMkLst>
            <pc:docMk/>
            <pc:sldMk cId="4199913985" sldId="635"/>
            <ac:spMk id="5" creationId="{0D40D99A-F31D-821D-9EF7-A6E6741D4A4B}"/>
          </ac:spMkLst>
        </pc:spChg>
        <pc:spChg chg="mod ord">
          <ac:chgData name="Chavez, Sarah Julia" userId="8829758a-72af-4028-9c03-2b056efafdbb" providerId="ADAL" clId="{4C2B7EB6-B425-4A4E-8D30-8B353BE28B94}" dt="2025-06-25T15:17:25.405" v="26565" actId="20577"/>
          <ac:spMkLst>
            <pc:docMk/>
            <pc:sldMk cId="4199913985" sldId="635"/>
            <ac:spMk id="9" creationId="{4C388A5F-995A-6D0F-78FD-D3A1AC4A1B97}"/>
          </ac:spMkLst>
        </pc:spChg>
        <pc:picChg chg="mod ord">
          <ac:chgData name="Chavez, Sarah Julia" userId="8829758a-72af-4028-9c03-2b056efafdbb" providerId="ADAL" clId="{4C2B7EB6-B425-4A4E-8D30-8B353BE28B94}" dt="2025-06-25T14:47:52.503" v="24873" actId="700"/>
          <ac:picMkLst>
            <pc:docMk/>
            <pc:sldMk cId="4199913985" sldId="635"/>
            <ac:picMk id="14" creationId="{074B372E-57E7-078B-CC3F-2E046A78864F}"/>
          </ac:picMkLst>
        </pc:picChg>
      </pc:sldChg>
      <pc:sldChg chg="delSp modSp add del mod modClrScheme chgLayout">
        <pc:chgData name="Chavez, Sarah Julia" userId="8829758a-72af-4028-9c03-2b056efafdbb" providerId="ADAL" clId="{4C2B7EB6-B425-4A4E-8D30-8B353BE28B94}" dt="2025-06-25T15:14:26.544" v="26505" actId="47"/>
        <pc:sldMkLst>
          <pc:docMk/>
          <pc:sldMk cId="2882124132" sldId="636"/>
        </pc:sldMkLst>
      </pc:sldChg>
      <pc:sldChg chg="delSp modSp add del mod modClrScheme chgLayout">
        <pc:chgData name="Chavez, Sarah Julia" userId="8829758a-72af-4028-9c03-2b056efafdbb" providerId="ADAL" clId="{4C2B7EB6-B425-4A4E-8D30-8B353BE28B94}" dt="2025-06-24T11:43:28.705" v="4601" actId="47"/>
        <pc:sldMkLst>
          <pc:docMk/>
          <pc:sldMk cId="1765421141" sldId="641"/>
        </pc:sldMkLst>
      </pc:sldChg>
      <pc:sldChg chg="addSp delSp modSp new mod modClrScheme chgLayout">
        <pc:chgData name="Chavez, Sarah Julia" userId="8829758a-72af-4028-9c03-2b056efafdbb" providerId="ADAL" clId="{4C2B7EB6-B425-4A4E-8D30-8B353BE28B94}" dt="2025-06-26T19:33:49.366" v="30828" actId="20577"/>
        <pc:sldMkLst>
          <pc:docMk/>
          <pc:sldMk cId="172867704" sldId="642"/>
        </pc:sldMkLst>
        <pc:spChg chg="add mod ord">
          <ac:chgData name="Chavez, Sarah Julia" userId="8829758a-72af-4028-9c03-2b056efafdbb" providerId="ADAL" clId="{4C2B7EB6-B425-4A4E-8D30-8B353BE28B94}" dt="2025-06-26T19:33:49.366" v="30828" actId="20577"/>
          <ac:spMkLst>
            <pc:docMk/>
            <pc:sldMk cId="172867704" sldId="642"/>
            <ac:spMk id="5" creationId="{1048ADC9-4E9E-5517-8322-163E6E060190}"/>
          </ac:spMkLst>
        </pc:spChg>
      </pc:sldChg>
      <pc:sldChg chg="addSp delSp modSp new mod modClrScheme chgLayout">
        <pc:chgData name="Chavez, Sarah Julia" userId="8829758a-72af-4028-9c03-2b056efafdbb" providerId="ADAL" clId="{4C2B7EB6-B425-4A4E-8D30-8B353BE28B94}" dt="2025-06-26T19:33:39.611" v="30825" actId="700"/>
        <pc:sldMkLst>
          <pc:docMk/>
          <pc:sldMk cId="118741863" sldId="643"/>
        </pc:sldMkLst>
        <pc:spChg chg="add mod ord">
          <ac:chgData name="Chavez, Sarah Julia" userId="8829758a-72af-4028-9c03-2b056efafdbb" providerId="ADAL" clId="{4C2B7EB6-B425-4A4E-8D30-8B353BE28B94}" dt="2025-06-26T19:33:39.611" v="30825" actId="700"/>
          <ac:spMkLst>
            <pc:docMk/>
            <pc:sldMk cId="118741863" sldId="643"/>
            <ac:spMk id="3" creationId="{EA60C705-C46E-F951-2C22-B1350411A1E6}"/>
          </ac:spMkLst>
        </pc:spChg>
      </pc:sldChg>
      <pc:sldChg chg="addSp modSp new del mod modClrScheme chgLayout">
        <pc:chgData name="Chavez, Sarah Julia" userId="8829758a-72af-4028-9c03-2b056efafdbb" providerId="ADAL" clId="{4C2B7EB6-B425-4A4E-8D30-8B353BE28B94}" dt="2025-06-30T00:20:13.577" v="30960" actId="47"/>
        <pc:sldMkLst>
          <pc:docMk/>
          <pc:sldMk cId="4153761505" sldId="644"/>
        </pc:sldMkLst>
      </pc:sldChg>
      <pc:sldChg chg="addSp delSp modSp new mod modTransition modClrScheme modAnim chgLayout">
        <pc:chgData name="Chavez, Sarah Julia" userId="8829758a-72af-4028-9c03-2b056efafdbb" providerId="ADAL" clId="{4C2B7EB6-B425-4A4E-8D30-8B353BE28B94}" dt="2025-06-30T03:38:03.047" v="31324"/>
        <pc:sldMkLst>
          <pc:docMk/>
          <pc:sldMk cId="1560833705" sldId="645"/>
        </pc:sldMkLst>
        <pc:spChg chg="mod ord">
          <ac:chgData name="Chavez, Sarah Julia" userId="8829758a-72af-4028-9c03-2b056efafdbb" providerId="ADAL" clId="{4C2B7EB6-B425-4A4E-8D30-8B353BE28B94}" dt="2025-06-24T00:55:26.902" v="1222" actId="700"/>
          <ac:spMkLst>
            <pc:docMk/>
            <pc:sldMk cId="1560833705" sldId="645"/>
            <ac:spMk id="5" creationId="{6B5FCA0D-93B2-AD7C-E7AA-CA685E7350C9}"/>
          </ac:spMkLst>
        </pc:spChg>
        <pc:spChg chg="add mod ord">
          <ac:chgData name="Chavez, Sarah Julia" userId="8829758a-72af-4028-9c03-2b056efafdbb" providerId="ADAL" clId="{4C2B7EB6-B425-4A4E-8D30-8B353BE28B94}" dt="2025-06-24T00:55:26.902" v="1222" actId="700"/>
          <ac:spMkLst>
            <pc:docMk/>
            <pc:sldMk cId="1560833705" sldId="645"/>
            <ac:spMk id="6" creationId="{FD621DB8-670E-D2AD-F49F-94CCC70B21B3}"/>
          </ac:spMkLst>
        </pc:spChg>
        <pc:graphicFrameChg chg="add mod ord modGraphic">
          <ac:chgData name="Chavez, Sarah Julia" userId="8829758a-72af-4028-9c03-2b056efafdbb" providerId="ADAL" clId="{4C2B7EB6-B425-4A4E-8D30-8B353BE28B94}" dt="2025-06-24T01:08:11.935" v="1766" actId="20577"/>
          <ac:graphicFrameMkLst>
            <pc:docMk/>
            <pc:sldMk cId="1560833705" sldId="645"/>
            <ac:graphicFrameMk id="8" creationId="{0E6B0FFE-9750-AB2A-05D6-E0A63EFEEFF9}"/>
          </ac:graphicFrameMkLst>
        </pc:graphicFrameChg>
      </pc:sldChg>
      <pc:sldChg chg="addSp delSp modSp new mod modTransition modClrScheme modAnim chgLayout">
        <pc:chgData name="Chavez, Sarah Julia" userId="8829758a-72af-4028-9c03-2b056efafdbb" providerId="ADAL" clId="{4C2B7EB6-B425-4A4E-8D30-8B353BE28B94}" dt="2025-06-24T01:30:15.137" v="2058"/>
        <pc:sldMkLst>
          <pc:docMk/>
          <pc:sldMk cId="3715540347" sldId="646"/>
        </pc:sldMkLst>
        <pc:spChg chg="add mod ord">
          <ac:chgData name="Chavez, Sarah Julia" userId="8829758a-72af-4028-9c03-2b056efafdbb" providerId="ADAL" clId="{4C2B7EB6-B425-4A4E-8D30-8B353BE28B94}" dt="2025-06-24T00:51:36.154" v="1136" actId="26606"/>
          <ac:spMkLst>
            <pc:docMk/>
            <pc:sldMk cId="3715540347" sldId="646"/>
            <ac:spMk id="4" creationId="{A1AA0679-85A2-F7CC-8FCF-CC72CDB2113D}"/>
          </ac:spMkLst>
        </pc:spChg>
        <pc:spChg chg="add mod">
          <ac:chgData name="Chavez, Sarah Julia" userId="8829758a-72af-4028-9c03-2b056efafdbb" providerId="ADAL" clId="{4C2B7EB6-B425-4A4E-8D30-8B353BE28B94}" dt="2025-06-24T01:09:32.119" v="1882" actId="20577"/>
          <ac:spMkLst>
            <pc:docMk/>
            <pc:sldMk cId="3715540347" sldId="646"/>
            <ac:spMk id="12" creationId="{653BE3EA-363D-B080-A4E1-301C908EC6BB}"/>
          </ac:spMkLst>
        </pc:spChg>
        <pc:graphicFrameChg chg="add mod modGraphic">
          <ac:chgData name="Chavez, Sarah Julia" userId="8829758a-72af-4028-9c03-2b056efafdbb" providerId="ADAL" clId="{4C2B7EB6-B425-4A4E-8D30-8B353BE28B94}" dt="2025-06-24T01:22:45.569" v="2043" actId="20577"/>
          <ac:graphicFrameMkLst>
            <pc:docMk/>
            <pc:sldMk cId="3715540347" sldId="646"/>
            <ac:graphicFrameMk id="8" creationId="{BF532575-EB80-8E45-9581-EA43228DA669}"/>
          </ac:graphicFrameMkLst>
        </pc:graphicFrameChg>
        <pc:picChg chg="add mod">
          <ac:chgData name="Chavez, Sarah Julia" userId="8829758a-72af-4028-9c03-2b056efafdbb" providerId="ADAL" clId="{4C2B7EB6-B425-4A4E-8D30-8B353BE28B94}" dt="2025-06-24T00:51:36.154" v="1136" actId="26606"/>
          <ac:picMkLst>
            <pc:docMk/>
            <pc:sldMk cId="3715540347" sldId="646"/>
            <ac:picMk id="7" creationId="{36A579BD-81F2-91FF-FEEF-258B43E41A6D}"/>
          </ac:picMkLst>
        </pc:picChg>
        <pc:picChg chg="add mod ord">
          <ac:chgData name="Chavez, Sarah Julia" userId="8829758a-72af-4028-9c03-2b056efafdbb" providerId="ADAL" clId="{4C2B7EB6-B425-4A4E-8D30-8B353BE28B94}" dt="2025-06-24T01:21:32.198" v="2035" actId="13244"/>
          <ac:picMkLst>
            <pc:docMk/>
            <pc:sldMk cId="3715540347" sldId="646"/>
            <ac:picMk id="16" creationId="{D502733E-2DB6-275F-9EDD-52AC78BD7125}"/>
          </ac:picMkLst>
        </pc:picChg>
      </pc:sldChg>
      <pc:sldChg chg="addSp delSp modSp new mod modTransition modClrScheme modAnim chgLayout">
        <pc:chgData name="Chavez, Sarah Julia" userId="8829758a-72af-4028-9c03-2b056efafdbb" providerId="ADAL" clId="{4C2B7EB6-B425-4A4E-8D30-8B353BE28B94}" dt="2025-06-30T03:51:35.096" v="31332"/>
        <pc:sldMkLst>
          <pc:docMk/>
          <pc:sldMk cId="601656017" sldId="647"/>
        </pc:sldMkLst>
        <pc:spChg chg="mod">
          <ac:chgData name="Chavez, Sarah Julia" userId="8829758a-72af-4028-9c03-2b056efafdbb" providerId="ADAL" clId="{4C2B7EB6-B425-4A4E-8D30-8B353BE28B94}" dt="2025-06-24T02:05:23.604" v="3521" actId="26606"/>
          <ac:spMkLst>
            <pc:docMk/>
            <pc:sldMk cId="601656017" sldId="647"/>
            <ac:spMk id="2" creationId="{50F6BE4D-732B-BAC9-EF37-C6E51924770D}"/>
          </ac:spMkLst>
        </pc:spChg>
        <pc:spChg chg="add mod">
          <ac:chgData name="Chavez, Sarah Julia" userId="8829758a-72af-4028-9c03-2b056efafdbb" providerId="ADAL" clId="{4C2B7EB6-B425-4A4E-8D30-8B353BE28B94}" dt="2025-06-24T02:18:48.675" v="4056" actId="20577"/>
          <ac:spMkLst>
            <pc:docMk/>
            <pc:sldMk cId="601656017" sldId="647"/>
            <ac:spMk id="27" creationId="{9BF9E1DF-7B66-F435-75E1-8293F0A4FA6B}"/>
          </ac:spMkLst>
        </pc:spChg>
        <pc:picChg chg="add mod">
          <ac:chgData name="Chavez, Sarah Julia" userId="8829758a-72af-4028-9c03-2b056efafdbb" providerId="ADAL" clId="{4C2B7EB6-B425-4A4E-8D30-8B353BE28B94}" dt="2025-06-24T02:05:59.303" v="3525" actId="26606"/>
          <ac:picMkLst>
            <pc:docMk/>
            <pc:sldMk cId="601656017" sldId="647"/>
            <ac:picMk id="15" creationId="{78527E76-58D1-1266-A705-9FDA2261FCBA}"/>
          </ac:picMkLst>
        </pc:picChg>
      </pc:sldChg>
      <pc:sldChg chg="addSp delSp modSp new mod modTransition modClrScheme modAnim chgLayout">
        <pc:chgData name="Chavez, Sarah Julia" userId="8829758a-72af-4028-9c03-2b056efafdbb" providerId="ADAL" clId="{4C2B7EB6-B425-4A4E-8D30-8B353BE28B94}" dt="2025-06-30T03:45:51.378" v="31330"/>
        <pc:sldMkLst>
          <pc:docMk/>
          <pc:sldMk cId="273531833" sldId="648"/>
        </pc:sldMkLst>
        <pc:spChg chg="add mod ord">
          <ac:chgData name="Chavez, Sarah Julia" userId="8829758a-72af-4028-9c03-2b056efafdbb" providerId="ADAL" clId="{4C2B7EB6-B425-4A4E-8D30-8B353BE28B94}" dt="2025-06-24T01:47:42.530" v="2739" actId="700"/>
          <ac:spMkLst>
            <pc:docMk/>
            <pc:sldMk cId="273531833" sldId="648"/>
            <ac:spMk id="5" creationId="{F2475BB0-B8CB-E802-77BF-A35118BB34AC}"/>
          </ac:spMkLst>
        </pc:spChg>
        <pc:spChg chg="add mod ord">
          <ac:chgData name="Chavez, Sarah Julia" userId="8829758a-72af-4028-9c03-2b056efafdbb" providerId="ADAL" clId="{4C2B7EB6-B425-4A4E-8D30-8B353BE28B94}" dt="2025-06-24T01:47:42.530" v="2739" actId="700"/>
          <ac:spMkLst>
            <pc:docMk/>
            <pc:sldMk cId="273531833" sldId="648"/>
            <ac:spMk id="7" creationId="{0A2DD0AC-CDE5-37F0-3CA4-6372B94D6871}"/>
          </ac:spMkLst>
        </pc:spChg>
        <pc:spChg chg="add mod ord">
          <ac:chgData name="Chavez, Sarah Julia" userId="8829758a-72af-4028-9c03-2b056efafdbb" providerId="ADAL" clId="{4C2B7EB6-B425-4A4E-8D30-8B353BE28B94}" dt="2025-06-24T01:47:42.530" v="2739" actId="700"/>
          <ac:spMkLst>
            <pc:docMk/>
            <pc:sldMk cId="273531833" sldId="648"/>
            <ac:spMk id="8" creationId="{9474D064-C7C0-12D1-5B97-E0C186C22A68}"/>
          </ac:spMkLst>
        </pc:spChg>
        <pc:spChg chg="add mod ord">
          <ac:chgData name="Chavez, Sarah Julia" userId="8829758a-72af-4028-9c03-2b056efafdbb" providerId="ADAL" clId="{4C2B7EB6-B425-4A4E-8D30-8B353BE28B94}" dt="2025-06-24T01:48:18.741" v="2749" actId="27636"/>
          <ac:spMkLst>
            <pc:docMk/>
            <pc:sldMk cId="273531833" sldId="648"/>
            <ac:spMk id="9" creationId="{A90E23FF-2099-DEA4-334F-7189A478D4A0}"/>
          </ac:spMkLst>
        </pc:spChg>
        <pc:spChg chg="add mod ord">
          <ac:chgData name="Chavez, Sarah Julia" userId="8829758a-72af-4028-9c03-2b056efafdbb" providerId="ADAL" clId="{4C2B7EB6-B425-4A4E-8D30-8B353BE28B94}" dt="2025-06-24T01:48:18.752" v="2750" actId="27636"/>
          <ac:spMkLst>
            <pc:docMk/>
            <pc:sldMk cId="273531833" sldId="648"/>
            <ac:spMk id="10" creationId="{50F6A501-2ADE-3455-FEEA-62A69376B596}"/>
          </ac:spMkLst>
        </pc:spChg>
        <pc:spChg chg="add mod">
          <ac:chgData name="Chavez, Sarah Julia" userId="8829758a-72af-4028-9c03-2b056efafdbb" providerId="ADAL" clId="{4C2B7EB6-B425-4A4E-8D30-8B353BE28B94}" dt="2025-06-30T03:43:11.913" v="31327" actId="1076"/>
          <ac:spMkLst>
            <pc:docMk/>
            <pc:sldMk cId="273531833" sldId="648"/>
            <ac:spMk id="11" creationId="{4A2BB470-A7B8-0AFA-CD93-859AD9E2961F}"/>
          </ac:spMkLst>
        </pc:spChg>
      </pc:sldChg>
      <pc:sldChg chg="addSp delSp modSp new mod modTransition modClrScheme modAnim chgLayout">
        <pc:chgData name="Chavez, Sarah Julia" userId="8829758a-72af-4028-9c03-2b056efafdbb" providerId="ADAL" clId="{4C2B7EB6-B425-4A4E-8D30-8B353BE28B94}" dt="2025-06-30T03:56:42.490" v="31334"/>
        <pc:sldMkLst>
          <pc:docMk/>
          <pc:sldMk cId="1451291334" sldId="649"/>
        </pc:sldMkLst>
        <pc:spChg chg="add mod ord">
          <ac:chgData name="Chavez, Sarah Julia" userId="8829758a-72af-4028-9c03-2b056efafdbb" providerId="ADAL" clId="{4C2B7EB6-B425-4A4E-8D30-8B353BE28B94}" dt="2025-06-24T01:56:29.223" v="3230" actId="20577"/>
          <ac:spMkLst>
            <pc:docMk/>
            <pc:sldMk cId="1451291334" sldId="649"/>
            <ac:spMk id="4" creationId="{789D6A9D-071A-DD99-C64E-1D37E3BE3625}"/>
          </ac:spMkLst>
        </pc:spChg>
        <pc:graphicFrameChg chg="add mod modGraphic">
          <ac:chgData name="Chavez, Sarah Julia" userId="8829758a-72af-4028-9c03-2b056efafdbb" providerId="ADAL" clId="{4C2B7EB6-B425-4A4E-8D30-8B353BE28B94}" dt="2025-06-24T01:58:19.159" v="3393" actId="13782"/>
          <ac:graphicFrameMkLst>
            <pc:docMk/>
            <pc:sldMk cId="1451291334" sldId="649"/>
            <ac:graphicFrameMk id="6" creationId="{7B125FF9-71CA-F590-AF4B-072A3376B7DC}"/>
          </ac:graphicFrameMkLst>
        </pc:graphicFrameChg>
      </pc:sldChg>
      <pc:sldChg chg="addSp delSp modSp new mod modTransition modClrScheme modAnim chgLayout">
        <pc:chgData name="Chavez, Sarah Julia" userId="8829758a-72af-4028-9c03-2b056efafdbb" providerId="ADAL" clId="{4C2B7EB6-B425-4A4E-8D30-8B353BE28B94}" dt="2025-06-24T02:15:57.119" v="4016"/>
        <pc:sldMkLst>
          <pc:docMk/>
          <pc:sldMk cId="1686917655" sldId="650"/>
        </pc:sldMkLst>
        <pc:spChg chg="mod ord">
          <ac:chgData name="Chavez, Sarah Julia" userId="8829758a-72af-4028-9c03-2b056efafdbb" providerId="ADAL" clId="{4C2B7EB6-B425-4A4E-8D30-8B353BE28B94}" dt="2025-06-24T01:50:56.503" v="2790" actId="26606"/>
          <ac:spMkLst>
            <pc:docMk/>
            <pc:sldMk cId="1686917655" sldId="650"/>
            <ac:spMk id="7" creationId="{EDB99114-09B9-B2E0-05C7-07C5D06749CD}"/>
          </ac:spMkLst>
        </pc:spChg>
        <pc:spChg chg="add mod ord">
          <ac:chgData name="Chavez, Sarah Julia" userId="8829758a-72af-4028-9c03-2b056efafdbb" providerId="ADAL" clId="{4C2B7EB6-B425-4A4E-8D30-8B353BE28B94}" dt="2025-06-24T01:51:50.105" v="2870" actId="6549"/>
          <ac:spMkLst>
            <pc:docMk/>
            <pc:sldMk cId="1686917655" sldId="650"/>
            <ac:spMk id="8" creationId="{C40B5B22-F003-7FB3-30C0-52655C58D1EC}"/>
          </ac:spMkLst>
        </pc:spChg>
        <pc:spChg chg="add mod">
          <ac:chgData name="Chavez, Sarah Julia" userId="8829758a-72af-4028-9c03-2b056efafdbb" providerId="ADAL" clId="{4C2B7EB6-B425-4A4E-8D30-8B353BE28B94}" dt="2025-06-24T02:00:11.086" v="3395" actId="11530"/>
          <ac:spMkLst>
            <pc:docMk/>
            <pc:sldMk cId="1686917655" sldId="650"/>
            <ac:spMk id="19" creationId="{E5154266-9DB5-6650-6AA0-D0C930EEF96D}"/>
          </ac:spMkLst>
        </pc:spChg>
        <pc:spChg chg="add mod">
          <ac:chgData name="Chavez, Sarah Julia" userId="8829758a-72af-4028-9c03-2b056efafdbb" providerId="ADAL" clId="{4C2B7EB6-B425-4A4E-8D30-8B353BE28B94}" dt="2025-06-24T01:55:08.086" v="3215" actId="27636"/>
          <ac:spMkLst>
            <pc:docMk/>
            <pc:sldMk cId="1686917655" sldId="650"/>
            <ac:spMk id="23" creationId="{2F7C74FB-4161-F953-6E3C-2434A1A70CAD}"/>
          </ac:spMkLst>
        </pc:spChg>
        <pc:picChg chg="add mod">
          <ac:chgData name="Chavez, Sarah Julia" userId="8829758a-72af-4028-9c03-2b056efafdbb" providerId="ADAL" clId="{4C2B7EB6-B425-4A4E-8D30-8B353BE28B94}" dt="2025-06-24T01:50:56.503" v="2790" actId="26606"/>
          <ac:picMkLst>
            <pc:docMk/>
            <pc:sldMk cId="1686917655" sldId="650"/>
            <ac:picMk id="17" creationId="{D8A8D45D-0BBC-61A6-978D-9B57B9B23E5A}"/>
          </ac:picMkLst>
        </pc:picChg>
      </pc:sldChg>
      <pc:sldChg chg="addSp modSp add mod ord modTransition modAnim">
        <pc:chgData name="Chavez, Sarah Julia" userId="8829758a-72af-4028-9c03-2b056efafdbb" providerId="ADAL" clId="{4C2B7EB6-B425-4A4E-8D30-8B353BE28B94}" dt="2025-06-24T02:15:46.636" v="4013"/>
        <pc:sldMkLst>
          <pc:docMk/>
          <pc:sldMk cId="416627439" sldId="651"/>
        </pc:sldMkLst>
        <pc:spChg chg="add mod">
          <ac:chgData name="Chavez, Sarah Julia" userId="8829758a-72af-4028-9c03-2b056efafdbb" providerId="ADAL" clId="{4C2B7EB6-B425-4A4E-8D30-8B353BE28B94}" dt="2025-06-24T02:11:40.884" v="3982" actId="1076"/>
          <ac:spMkLst>
            <pc:docMk/>
            <pc:sldMk cId="416627439" sldId="651"/>
            <ac:spMk id="2" creationId="{4DABE8C8-40D6-7999-753D-B9D1BBCE7AC8}"/>
          </ac:spMkLst>
        </pc:spChg>
        <pc:graphicFrameChg chg="mod">
          <ac:chgData name="Chavez, Sarah Julia" userId="8829758a-72af-4028-9c03-2b056efafdbb" providerId="ADAL" clId="{4C2B7EB6-B425-4A4E-8D30-8B353BE28B94}" dt="2025-06-24T02:10:48.774" v="3848" actId="1076"/>
          <ac:graphicFrameMkLst>
            <pc:docMk/>
            <pc:sldMk cId="416627439" sldId="651"/>
            <ac:graphicFrameMk id="6" creationId="{CF86EB5C-24CC-3364-906B-C65A5C469A6C}"/>
          </ac:graphicFrameMkLst>
        </pc:graphicFrameChg>
      </pc:sldChg>
      <pc:sldChg chg="addSp delSp modSp new mod modTransition modClrScheme modAnim chgLayout">
        <pc:chgData name="Chavez, Sarah Julia" userId="8829758a-72af-4028-9c03-2b056efafdbb" providerId="ADAL" clId="{4C2B7EB6-B425-4A4E-8D30-8B353BE28B94}" dt="2025-06-24T11:47:29.447" v="4641"/>
        <pc:sldMkLst>
          <pc:docMk/>
          <pc:sldMk cId="1094567964" sldId="652"/>
        </pc:sldMkLst>
        <pc:spChg chg="mod ord">
          <ac:chgData name="Chavez, Sarah Julia" userId="8829758a-72af-4028-9c03-2b056efafdbb" providerId="ADAL" clId="{4C2B7EB6-B425-4A4E-8D30-8B353BE28B94}" dt="2025-06-24T11:36:53.363" v="4113" actId="700"/>
          <ac:spMkLst>
            <pc:docMk/>
            <pc:sldMk cId="1094567964" sldId="652"/>
            <ac:spMk id="2" creationId="{397D0A14-544A-212D-E9A3-C155E726324A}"/>
          </ac:spMkLst>
        </pc:spChg>
        <pc:spChg chg="add mod ord">
          <ac:chgData name="Chavez, Sarah Julia" userId="8829758a-72af-4028-9c03-2b056efafdbb" providerId="ADAL" clId="{4C2B7EB6-B425-4A4E-8D30-8B353BE28B94}" dt="2025-06-24T11:37:47.347" v="4336" actId="12"/>
          <ac:spMkLst>
            <pc:docMk/>
            <pc:sldMk cId="1094567964" sldId="652"/>
            <ac:spMk id="4" creationId="{9CA9BE0D-030B-1E14-2114-44C3812D44EB}"/>
          </ac:spMkLst>
        </pc:spChg>
        <pc:spChg chg="add mod ord">
          <ac:chgData name="Chavez, Sarah Julia" userId="8829758a-72af-4028-9c03-2b056efafdbb" providerId="ADAL" clId="{4C2B7EB6-B425-4A4E-8D30-8B353BE28B94}" dt="2025-06-24T11:39:30.959" v="4526" actId="113"/>
          <ac:spMkLst>
            <pc:docMk/>
            <pc:sldMk cId="1094567964" sldId="652"/>
            <ac:spMk id="5" creationId="{4CA965F1-7A2C-34B6-0E44-D9B1346DDE4B}"/>
          </ac:spMkLst>
        </pc:spChg>
      </pc:sldChg>
      <pc:sldChg chg="modSp add mod modTransition modAnim modNotesTx">
        <pc:chgData name="Chavez, Sarah Julia" userId="8829758a-72af-4028-9c03-2b056efafdbb" providerId="ADAL" clId="{4C2B7EB6-B425-4A4E-8D30-8B353BE28B94}" dt="2025-06-30T04:54:02.267" v="31337"/>
        <pc:sldMkLst>
          <pc:docMk/>
          <pc:sldMk cId="3735100625" sldId="653"/>
        </pc:sldMkLst>
        <pc:spChg chg="mod">
          <ac:chgData name="Chavez, Sarah Julia" userId="8829758a-72af-4028-9c03-2b056efafdbb" providerId="ADAL" clId="{4C2B7EB6-B425-4A4E-8D30-8B353BE28B94}" dt="2025-06-24T11:43:44.143" v="4623" actId="13822"/>
          <ac:spMkLst>
            <pc:docMk/>
            <pc:sldMk cId="3735100625" sldId="653"/>
            <ac:spMk id="2" creationId="{61D57749-A614-A68A-46B5-6AE511107EEE}"/>
          </ac:spMkLst>
        </pc:spChg>
        <pc:spChg chg="mod">
          <ac:chgData name="Chavez, Sarah Julia" userId="8829758a-72af-4028-9c03-2b056efafdbb" providerId="ADAL" clId="{4C2B7EB6-B425-4A4E-8D30-8B353BE28B94}" dt="2025-06-24T11:43:36.061" v="4621" actId="20577"/>
          <ac:spMkLst>
            <pc:docMk/>
            <pc:sldMk cId="3735100625" sldId="653"/>
            <ac:spMk id="10" creationId="{53283613-20DF-8590-93D6-D7DC85C8753A}"/>
          </ac:spMkLst>
        </pc:spChg>
        <pc:spChg chg="mod">
          <ac:chgData name="Chavez, Sarah Julia" userId="8829758a-72af-4028-9c03-2b056efafdbb" providerId="ADAL" clId="{4C2B7EB6-B425-4A4E-8D30-8B353BE28B94}" dt="2025-06-24T11:49:35.250" v="4677" actId="14100"/>
          <ac:spMkLst>
            <pc:docMk/>
            <pc:sldMk cId="3735100625" sldId="653"/>
            <ac:spMk id="13" creationId="{70895FE7-8301-9F22-9E64-2A5FD3DB87FD}"/>
          </ac:spMkLst>
        </pc:spChg>
        <pc:spChg chg="mod">
          <ac:chgData name="Chavez, Sarah Julia" userId="8829758a-72af-4028-9c03-2b056efafdbb" providerId="ADAL" clId="{4C2B7EB6-B425-4A4E-8D30-8B353BE28B94}" dt="2025-06-24T11:49:19.340" v="4676" actId="14100"/>
          <ac:spMkLst>
            <pc:docMk/>
            <pc:sldMk cId="3735100625" sldId="653"/>
            <ac:spMk id="14" creationId="{747A583F-BC5E-1464-55D0-994931D475DB}"/>
          </ac:spMkLst>
        </pc:spChg>
        <pc:spChg chg="mod">
          <ac:chgData name="Chavez, Sarah Julia" userId="8829758a-72af-4028-9c03-2b056efafdbb" providerId="ADAL" clId="{4C2B7EB6-B425-4A4E-8D30-8B353BE28B94}" dt="2025-06-24T11:49:41.134" v="4678" actId="14100"/>
          <ac:spMkLst>
            <pc:docMk/>
            <pc:sldMk cId="3735100625" sldId="653"/>
            <ac:spMk id="15" creationId="{B9ADC377-0A1D-610B-CB67-76DEEDB05CF4}"/>
          </ac:spMkLst>
        </pc:spChg>
        <pc:spChg chg="mod">
          <ac:chgData name="Chavez, Sarah Julia" userId="8829758a-72af-4028-9c03-2b056efafdbb" providerId="ADAL" clId="{4C2B7EB6-B425-4A4E-8D30-8B353BE28B94}" dt="2025-06-24T11:49:49.700" v="4680" actId="14100"/>
          <ac:spMkLst>
            <pc:docMk/>
            <pc:sldMk cId="3735100625" sldId="653"/>
            <ac:spMk id="16" creationId="{CFE90FD4-61F9-93CA-2B93-717735E81DE0}"/>
          </ac:spMkLst>
        </pc:spChg>
      </pc:sldChg>
      <pc:sldChg chg="addSp delSp modSp new mod modTransition modClrScheme modAnim chgLayout">
        <pc:chgData name="Chavez, Sarah Julia" userId="8829758a-72af-4028-9c03-2b056efafdbb" providerId="ADAL" clId="{4C2B7EB6-B425-4A4E-8D30-8B353BE28B94}" dt="2025-06-30T00:26:24.029" v="31178"/>
        <pc:sldMkLst>
          <pc:docMk/>
          <pc:sldMk cId="4286689247" sldId="654"/>
        </pc:sldMkLst>
        <pc:spChg chg="add mod">
          <ac:chgData name="Chavez, Sarah Julia" userId="8829758a-72af-4028-9c03-2b056efafdbb" providerId="ADAL" clId="{4C2B7EB6-B425-4A4E-8D30-8B353BE28B94}" dt="2025-06-30T00:24:51.224" v="31123" actId="1076"/>
          <ac:spMkLst>
            <pc:docMk/>
            <pc:sldMk cId="4286689247" sldId="654"/>
            <ac:spMk id="4" creationId="{DB91843B-F5A3-1FD9-555A-512E69B3029E}"/>
          </ac:spMkLst>
        </pc:spChg>
        <pc:spChg chg="add mod">
          <ac:chgData name="Chavez, Sarah Julia" userId="8829758a-72af-4028-9c03-2b056efafdbb" providerId="ADAL" clId="{4C2B7EB6-B425-4A4E-8D30-8B353BE28B94}" dt="2025-06-30T00:25:23.389" v="31173" actId="1076"/>
          <ac:spMkLst>
            <pc:docMk/>
            <pc:sldMk cId="4286689247" sldId="654"/>
            <ac:spMk id="7" creationId="{D8DF2579-4C66-9E27-0381-290BA603514A}"/>
          </ac:spMkLst>
        </pc:spChg>
        <pc:spChg chg="add mod">
          <ac:chgData name="Chavez, Sarah Julia" userId="8829758a-72af-4028-9c03-2b056efafdbb" providerId="ADAL" clId="{4C2B7EB6-B425-4A4E-8D30-8B353BE28B94}" dt="2025-06-30T00:25:18.512" v="31172" actId="1076"/>
          <ac:spMkLst>
            <pc:docMk/>
            <pc:sldMk cId="4286689247" sldId="654"/>
            <ac:spMk id="8" creationId="{1E05F6AA-75D6-6292-D501-EBA2EBB178F5}"/>
          </ac:spMkLst>
        </pc:spChg>
        <pc:picChg chg="add">
          <ac:chgData name="Chavez, Sarah Julia" userId="8829758a-72af-4028-9c03-2b056efafdbb" providerId="ADAL" clId="{4C2B7EB6-B425-4A4E-8D30-8B353BE28B94}" dt="2025-06-30T00:22:54.491" v="30966" actId="22"/>
          <ac:picMkLst>
            <pc:docMk/>
            <pc:sldMk cId="4286689247" sldId="654"/>
            <ac:picMk id="3" creationId="{1CB3FC33-8F4A-E52C-7187-52DC6BF307D7}"/>
          </ac:picMkLst>
        </pc:picChg>
      </pc:sldChg>
      <pc:sldChg chg="addSp delSp modSp new mod modTransition modClrScheme modAnim chgLayout">
        <pc:chgData name="Chavez, Sarah Julia" userId="8829758a-72af-4028-9c03-2b056efafdbb" providerId="ADAL" clId="{4C2B7EB6-B425-4A4E-8D30-8B353BE28B94}" dt="2025-06-24T12:31:38.108" v="5749"/>
        <pc:sldMkLst>
          <pc:docMk/>
          <pc:sldMk cId="764435061" sldId="655"/>
        </pc:sldMkLst>
        <pc:spChg chg="add mod ord">
          <ac:chgData name="Chavez, Sarah Julia" userId="8829758a-72af-4028-9c03-2b056efafdbb" providerId="ADAL" clId="{4C2B7EB6-B425-4A4E-8D30-8B353BE28B94}" dt="2025-06-24T12:29:12.874" v="5702" actId="700"/>
          <ac:spMkLst>
            <pc:docMk/>
            <pc:sldMk cId="764435061" sldId="655"/>
            <ac:spMk id="4" creationId="{E0A87A04-3D35-94C7-FE4D-C3EC51712BFF}"/>
          </ac:spMkLst>
        </pc:spChg>
        <pc:spChg chg="add mod ord">
          <ac:chgData name="Chavez, Sarah Julia" userId="8829758a-72af-4028-9c03-2b056efafdbb" providerId="ADAL" clId="{4C2B7EB6-B425-4A4E-8D30-8B353BE28B94}" dt="2025-06-24T12:29:39.458" v="5732" actId="20577"/>
          <ac:spMkLst>
            <pc:docMk/>
            <pc:sldMk cId="764435061" sldId="655"/>
            <ac:spMk id="12" creationId="{569D677E-B0DB-A251-1163-AF76F70C2394}"/>
          </ac:spMkLst>
        </pc:spChg>
        <pc:picChg chg="add mod ord">
          <ac:chgData name="Chavez, Sarah Julia" userId="8829758a-72af-4028-9c03-2b056efafdbb" providerId="ADAL" clId="{4C2B7EB6-B425-4A4E-8D30-8B353BE28B94}" dt="2025-06-24T12:29:12.874" v="5702" actId="700"/>
          <ac:picMkLst>
            <pc:docMk/>
            <pc:sldMk cId="764435061" sldId="655"/>
            <ac:picMk id="7" creationId="{F452DFF4-92D7-2798-175D-A71D914913ED}"/>
          </ac:picMkLst>
        </pc:picChg>
      </pc:sldChg>
      <pc:sldChg chg="addSp delSp modSp new mod ord modTransition modClrScheme modAnim chgLayout">
        <pc:chgData name="Chavez, Sarah Julia" userId="8829758a-72af-4028-9c03-2b056efafdbb" providerId="ADAL" clId="{4C2B7EB6-B425-4A4E-8D30-8B353BE28B94}" dt="2025-06-24T13:44:34.182" v="7701"/>
        <pc:sldMkLst>
          <pc:docMk/>
          <pc:sldMk cId="794800570" sldId="656"/>
        </pc:sldMkLst>
        <pc:spChg chg="add mod ord">
          <ac:chgData name="Chavez, Sarah Julia" userId="8829758a-72af-4028-9c03-2b056efafdbb" providerId="ADAL" clId="{4C2B7EB6-B425-4A4E-8D30-8B353BE28B94}" dt="2025-06-24T12:38:09.115" v="5807" actId="20577"/>
          <ac:spMkLst>
            <pc:docMk/>
            <pc:sldMk cId="794800570" sldId="656"/>
            <ac:spMk id="5" creationId="{116392DC-515C-0488-9661-7B5DA1B21E73}"/>
          </ac:spMkLst>
        </pc:spChg>
        <pc:spChg chg="add mod ord">
          <ac:chgData name="Chavez, Sarah Julia" userId="8829758a-72af-4028-9c03-2b056efafdbb" providerId="ADAL" clId="{4C2B7EB6-B425-4A4E-8D30-8B353BE28B94}" dt="2025-06-24T12:38:01.395" v="5773" actId="20577"/>
          <ac:spMkLst>
            <pc:docMk/>
            <pc:sldMk cId="794800570" sldId="656"/>
            <ac:spMk id="6" creationId="{77C13437-AE82-2ED2-5363-6F63C31C1533}"/>
          </ac:spMkLst>
        </pc:spChg>
        <pc:spChg chg="add mod ord">
          <ac:chgData name="Chavez, Sarah Julia" userId="8829758a-72af-4028-9c03-2b056efafdbb" providerId="ADAL" clId="{4C2B7EB6-B425-4A4E-8D30-8B353BE28B94}" dt="2025-06-24T12:40:41.015" v="6314" actId="20577"/>
          <ac:spMkLst>
            <pc:docMk/>
            <pc:sldMk cId="794800570" sldId="656"/>
            <ac:spMk id="7" creationId="{4C07EAAF-AD8F-DA90-5B4D-8984EE722332}"/>
          </ac:spMkLst>
        </pc:spChg>
        <pc:spChg chg="add mod ord">
          <ac:chgData name="Chavez, Sarah Julia" userId="8829758a-72af-4028-9c03-2b056efafdbb" providerId="ADAL" clId="{4C2B7EB6-B425-4A4E-8D30-8B353BE28B94}" dt="2025-06-24T12:38:04.461" v="5791" actId="20577"/>
          <ac:spMkLst>
            <pc:docMk/>
            <pc:sldMk cId="794800570" sldId="656"/>
            <ac:spMk id="8" creationId="{45E29036-7D6C-AD8A-21E2-287F261F0122}"/>
          </ac:spMkLst>
        </pc:spChg>
        <pc:spChg chg="add mod ord">
          <ac:chgData name="Chavez, Sarah Julia" userId="8829758a-72af-4028-9c03-2b056efafdbb" providerId="ADAL" clId="{4C2B7EB6-B425-4A4E-8D30-8B353BE28B94}" dt="2025-06-24T12:40:59.431" v="6335" actId="207"/>
          <ac:spMkLst>
            <pc:docMk/>
            <pc:sldMk cId="794800570" sldId="656"/>
            <ac:spMk id="9" creationId="{876144A1-4F12-E2F9-861C-0C86ABA68218}"/>
          </ac:spMkLst>
        </pc:spChg>
      </pc:sldChg>
      <pc:sldChg chg="addSp delSp modSp new mod modTransition modClrScheme modAnim chgLayout">
        <pc:chgData name="Chavez, Sarah Julia" userId="8829758a-72af-4028-9c03-2b056efafdbb" providerId="ADAL" clId="{4C2B7EB6-B425-4A4E-8D30-8B353BE28B94}" dt="2025-06-24T13:43:50.838" v="7695"/>
        <pc:sldMkLst>
          <pc:docMk/>
          <pc:sldMk cId="2096020795" sldId="657"/>
        </pc:sldMkLst>
        <pc:spChg chg="mod ord">
          <ac:chgData name="Chavez, Sarah Julia" userId="8829758a-72af-4028-9c03-2b056efafdbb" providerId="ADAL" clId="{4C2B7EB6-B425-4A4E-8D30-8B353BE28B94}" dt="2025-06-24T12:51:45.660" v="6935" actId="26606"/>
          <ac:spMkLst>
            <pc:docMk/>
            <pc:sldMk cId="2096020795" sldId="657"/>
            <ac:spMk id="7" creationId="{A4084D87-6515-BF61-4836-4AA23A4F75DB}"/>
          </ac:spMkLst>
        </pc:spChg>
        <pc:spChg chg="add mod ord">
          <ac:chgData name="Chavez, Sarah Julia" userId="8829758a-72af-4028-9c03-2b056efafdbb" providerId="ADAL" clId="{4C2B7EB6-B425-4A4E-8D30-8B353BE28B94}" dt="2025-06-24T12:51:45.660" v="6935" actId="26606"/>
          <ac:spMkLst>
            <pc:docMk/>
            <pc:sldMk cId="2096020795" sldId="657"/>
            <ac:spMk id="8" creationId="{0FE88EA5-0962-E5BC-7593-AF70CA7BC4EE}"/>
          </ac:spMkLst>
        </pc:spChg>
        <pc:graphicFrameChg chg="add mod">
          <ac:chgData name="Chavez, Sarah Julia" userId="8829758a-72af-4028-9c03-2b056efafdbb" providerId="ADAL" clId="{4C2B7EB6-B425-4A4E-8D30-8B353BE28B94}" dt="2025-06-24T12:54:51.240" v="6941"/>
          <ac:graphicFrameMkLst>
            <pc:docMk/>
            <pc:sldMk cId="2096020795" sldId="657"/>
            <ac:graphicFrameMk id="11" creationId="{55736F49-6245-D624-7187-EF163F4EC39D}"/>
          </ac:graphicFrameMkLst>
        </pc:graphicFrameChg>
      </pc:sldChg>
      <pc:sldChg chg="addSp delSp modSp new mod modTransition modClrScheme modAnim chgLayout">
        <pc:chgData name="Chavez, Sarah Julia" userId="8829758a-72af-4028-9c03-2b056efafdbb" providerId="ADAL" clId="{4C2B7EB6-B425-4A4E-8D30-8B353BE28B94}" dt="2025-06-24T13:43:54.402" v="7696"/>
        <pc:sldMkLst>
          <pc:docMk/>
          <pc:sldMk cId="2013000637" sldId="658"/>
        </pc:sldMkLst>
        <pc:spChg chg="mod ord">
          <ac:chgData name="Chavez, Sarah Julia" userId="8829758a-72af-4028-9c03-2b056efafdbb" providerId="ADAL" clId="{4C2B7EB6-B425-4A4E-8D30-8B353BE28B94}" dt="2025-06-24T13:29:08.771" v="7439" actId="26606"/>
          <ac:spMkLst>
            <pc:docMk/>
            <pc:sldMk cId="2013000637" sldId="658"/>
            <ac:spMk id="2" creationId="{E3FD6B0F-010B-DE84-196F-E0F1128A7DB6}"/>
          </ac:spMkLst>
        </pc:spChg>
        <pc:graphicFrameChg chg="add mod modGraphic">
          <ac:chgData name="Chavez, Sarah Julia" userId="8829758a-72af-4028-9c03-2b056efafdbb" providerId="ADAL" clId="{4C2B7EB6-B425-4A4E-8D30-8B353BE28B94}" dt="2025-06-24T13:34:48.281" v="7453" actId="12"/>
          <ac:graphicFrameMkLst>
            <pc:docMk/>
            <pc:sldMk cId="2013000637" sldId="658"/>
            <ac:graphicFrameMk id="6" creationId="{5A97DAFF-9908-F5E2-1C8E-475C9E9E9DC3}"/>
          </ac:graphicFrameMkLst>
        </pc:graphicFrameChg>
      </pc:sldChg>
      <pc:sldChg chg="addSp delSp modSp new mod modTransition modClrScheme modAnim chgLayout">
        <pc:chgData name="Chavez, Sarah Julia" userId="8829758a-72af-4028-9c03-2b056efafdbb" providerId="ADAL" clId="{4C2B7EB6-B425-4A4E-8D30-8B353BE28B94}" dt="2025-06-30T11:59:23.246" v="31339"/>
        <pc:sldMkLst>
          <pc:docMk/>
          <pc:sldMk cId="2476619313" sldId="659"/>
        </pc:sldMkLst>
        <pc:spChg chg="add mod">
          <ac:chgData name="Chavez, Sarah Julia" userId="8829758a-72af-4028-9c03-2b056efafdbb" providerId="ADAL" clId="{4C2B7EB6-B425-4A4E-8D30-8B353BE28B94}" dt="2025-06-24T13:39:56.785" v="7477" actId="20577"/>
          <ac:spMkLst>
            <pc:docMk/>
            <pc:sldMk cId="2476619313" sldId="659"/>
            <ac:spMk id="12" creationId="{C071CA2C-EC27-1B30-B180-105FB892AAF9}"/>
          </ac:spMkLst>
        </pc:spChg>
        <pc:spChg chg="add mod">
          <ac:chgData name="Chavez, Sarah Julia" userId="8829758a-72af-4028-9c03-2b056efafdbb" providerId="ADAL" clId="{4C2B7EB6-B425-4A4E-8D30-8B353BE28B94}" dt="2025-06-24T13:41:05.617" v="7679" actId="242"/>
          <ac:spMkLst>
            <pc:docMk/>
            <pc:sldMk cId="2476619313" sldId="659"/>
            <ac:spMk id="14" creationId="{065599C1-AACF-39FE-2E1A-B11D97427F2E}"/>
          </ac:spMkLst>
        </pc:spChg>
        <pc:picChg chg="add mod">
          <ac:chgData name="Chavez, Sarah Julia" userId="8829758a-72af-4028-9c03-2b056efafdbb" providerId="ADAL" clId="{4C2B7EB6-B425-4A4E-8D30-8B353BE28B94}" dt="2025-06-24T13:39:23.507" v="7457" actId="26606"/>
          <ac:picMkLst>
            <pc:docMk/>
            <pc:sldMk cId="2476619313" sldId="659"/>
            <ac:picMk id="7" creationId="{10C200A6-E0D4-F6B2-DA49-C85C0BB7B3D4}"/>
          </ac:picMkLst>
        </pc:picChg>
      </pc:sldChg>
      <pc:sldChg chg="addSp delSp modSp new mod modClrScheme chgLayout">
        <pc:chgData name="Chavez, Sarah Julia" userId="8829758a-72af-4028-9c03-2b056efafdbb" providerId="ADAL" clId="{4C2B7EB6-B425-4A4E-8D30-8B353BE28B94}" dt="2025-06-26T19:33:06.328" v="30817" actId="14100"/>
        <pc:sldMkLst>
          <pc:docMk/>
          <pc:sldMk cId="2764944582" sldId="660"/>
        </pc:sldMkLst>
        <pc:spChg chg="mod ord">
          <ac:chgData name="Chavez, Sarah Julia" userId="8829758a-72af-4028-9c03-2b056efafdbb" providerId="ADAL" clId="{4C2B7EB6-B425-4A4E-8D30-8B353BE28B94}" dt="2025-06-26T19:33:03.065" v="30816" actId="700"/>
          <ac:spMkLst>
            <pc:docMk/>
            <pc:sldMk cId="2764944582" sldId="660"/>
            <ac:spMk id="5" creationId="{B30C9BED-2C8E-14E0-04C8-4DC843E645FE}"/>
          </ac:spMkLst>
        </pc:spChg>
        <pc:spChg chg="add mod ord">
          <ac:chgData name="Chavez, Sarah Julia" userId="8829758a-72af-4028-9c03-2b056efafdbb" providerId="ADAL" clId="{4C2B7EB6-B425-4A4E-8D30-8B353BE28B94}" dt="2025-06-26T19:33:06.328" v="30817" actId="14100"/>
          <ac:spMkLst>
            <pc:docMk/>
            <pc:sldMk cId="2764944582" sldId="660"/>
            <ac:spMk id="6" creationId="{41744436-D0B5-A3CA-BFA5-E6492C690F1C}"/>
          </ac:spMkLst>
        </pc:spChg>
      </pc:sldChg>
      <pc:sldChg chg="addSp delSp modSp new mod modClrScheme chgLayout">
        <pc:chgData name="Chavez, Sarah Julia" userId="8829758a-72af-4028-9c03-2b056efafdbb" providerId="ADAL" clId="{4C2B7EB6-B425-4A4E-8D30-8B353BE28B94}" dt="2025-06-26T19:33:00.195" v="30815" actId="700"/>
        <pc:sldMkLst>
          <pc:docMk/>
          <pc:sldMk cId="3351055402" sldId="661"/>
        </pc:sldMkLst>
        <pc:spChg chg="add mod ord">
          <ac:chgData name="Chavez, Sarah Julia" userId="8829758a-72af-4028-9c03-2b056efafdbb" providerId="ADAL" clId="{4C2B7EB6-B425-4A4E-8D30-8B353BE28B94}" dt="2025-06-26T19:33:00.195" v="30815" actId="700"/>
          <ac:spMkLst>
            <pc:docMk/>
            <pc:sldMk cId="3351055402" sldId="661"/>
            <ac:spMk id="3" creationId="{F7336A05-D744-FC63-BE3F-972BAAA8B46B}"/>
          </ac:spMkLst>
        </pc:spChg>
      </pc:sldChg>
      <pc:sldChg chg="modSp new mod modClrScheme chgLayout">
        <pc:chgData name="Chavez, Sarah Julia" userId="8829758a-72af-4028-9c03-2b056efafdbb" providerId="ADAL" clId="{4C2B7EB6-B425-4A4E-8D30-8B353BE28B94}" dt="2025-06-26T19:32:56.536" v="30814" actId="14100"/>
        <pc:sldMkLst>
          <pc:docMk/>
          <pc:sldMk cId="2589553175" sldId="662"/>
        </pc:sldMkLst>
        <pc:spChg chg="mod ord">
          <ac:chgData name="Chavez, Sarah Julia" userId="8829758a-72af-4028-9c03-2b056efafdbb" providerId="ADAL" clId="{4C2B7EB6-B425-4A4E-8D30-8B353BE28B94}" dt="2025-06-26T19:32:56.536" v="30814" actId="14100"/>
          <ac:spMkLst>
            <pc:docMk/>
            <pc:sldMk cId="2589553175" sldId="662"/>
            <ac:spMk id="2" creationId="{C97C32C3-41C9-9346-9220-8249E989C547}"/>
          </ac:spMkLst>
        </pc:spChg>
      </pc:sldChg>
      <pc:sldChg chg="modSp new mod modClrScheme chgLayout">
        <pc:chgData name="Chavez, Sarah Julia" userId="8829758a-72af-4028-9c03-2b056efafdbb" providerId="ADAL" clId="{4C2B7EB6-B425-4A4E-8D30-8B353BE28B94}" dt="2025-06-26T19:32:49.905" v="30812" actId="700"/>
        <pc:sldMkLst>
          <pc:docMk/>
          <pc:sldMk cId="729422278" sldId="663"/>
        </pc:sldMkLst>
        <pc:spChg chg="mod ord">
          <ac:chgData name="Chavez, Sarah Julia" userId="8829758a-72af-4028-9c03-2b056efafdbb" providerId="ADAL" clId="{4C2B7EB6-B425-4A4E-8D30-8B353BE28B94}" dt="2025-06-26T19:32:49.905" v="30812" actId="700"/>
          <ac:spMkLst>
            <pc:docMk/>
            <pc:sldMk cId="729422278" sldId="663"/>
            <ac:spMk id="2" creationId="{46F1DFC4-5348-6D09-7951-9E3066C651A0}"/>
          </ac:spMkLst>
        </pc:spChg>
      </pc:sldChg>
      <pc:sldChg chg="modSp new mod modClrScheme chgLayout">
        <pc:chgData name="Chavez, Sarah Julia" userId="8829758a-72af-4028-9c03-2b056efafdbb" providerId="ADAL" clId="{4C2B7EB6-B425-4A4E-8D30-8B353BE28B94}" dt="2025-06-26T19:32:45.128" v="30811" actId="700"/>
        <pc:sldMkLst>
          <pc:docMk/>
          <pc:sldMk cId="1644693242" sldId="664"/>
        </pc:sldMkLst>
        <pc:spChg chg="mod ord">
          <ac:chgData name="Chavez, Sarah Julia" userId="8829758a-72af-4028-9c03-2b056efafdbb" providerId="ADAL" clId="{4C2B7EB6-B425-4A4E-8D30-8B353BE28B94}" dt="2025-06-26T19:32:45.128" v="30811" actId="700"/>
          <ac:spMkLst>
            <pc:docMk/>
            <pc:sldMk cId="1644693242" sldId="664"/>
            <ac:spMk id="2" creationId="{389A45E9-1A2E-110E-ADBC-57B8B083ABA8}"/>
          </ac:spMkLst>
        </pc:spChg>
      </pc:sldChg>
      <pc:sldChg chg="modSp new mod modClrScheme chgLayout">
        <pc:chgData name="Chavez, Sarah Julia" userId="8829758a-72af-4028-9c03-2b056efafdbb" providerId="ADAL" clId="{4C2B7EB6-B425-4A4E-8D30-8B353BE28B94}" dt="2025-06-26T19:32:40.701" v="30810" actId="700"/>
        <pc:sldMkLst>
          <pc:docMk/>
          <pc:sldMk cId="3226790447" sldId="665"/>
        </pc:sldMkLst>
        <pc:spChg chg="mod ord">
          <ac:chgData name="Chavez, Sarah Julia" userId="8829758a-72af-4028-9c03-2b056efafdbb" providerId="ADAL" clId="{4C2B7EB6-B425-4A4E-8D30-8B353BE28B94}" dt="2025-06-26T19:32:40.701" v="30810" actId="700"/>
          <ac:spMkLst>
            <pc:docMk/>
            <pc:sldMk cId="3226790447" sldId="665"/>
            <ac:spMk id="2" creationId="{D391EFF8-5FB9-2910-35B4-9DC8CB525BF4}"/>
          </ac:spMkLst>
        </pc:spChg>
      </pc:sldChg>
      <pc:sldChg chg="modSp new mod modClrScheme chgLayout">
        <pc:chgData name="Chavez, Sarah Julia" userId="8829758a-72af-4028-9c03-2b056efafdbb" providerId="ADAL" clId="{4C2B7EB6-B425-4A4E-8D30-8B353BE28B94}" dt="2025-06-26T19:32:35.789" v="30809" actId="700"/>
        <pc:sldMkLst>
          <pc:docMk/>
          <pc:sldMk cId="2010576581" sldId="666"/>
        </pc:sldMkLst>
        <pc:spChg chg="mod ord">
          <ac:chgData name="Chavez, Sarah Julia" userId="8829758a-72af-4028-9c03-2b056efafdbb" providerId="ADAL" clId="{4C2B7EB6-B425-4A4E-8D30-8B353BE28B94}" dt="2025-06-26T19:32:35.789" v="30809" actId="700"/>
          <ac:spMkLst>
            <pc:docMk/>
            <pc:sldMk cId="2010576581" sldId="666"/>
            <ac:spMk id="2" creationId="{7D8B906F-12FA-1246-DC34-0519BD17CF0A}"/>
          </ac:spMkLst>
        </pc:spChg>
      </pc:sldChg>
      <pc:sldChg chg="modSp new mod modClrScheme chgLayout">
        <pc:chgData name="Chavez, Sarah Julia" userId="8829758a-72af-4028-9c03-2b056efafdbb" providerId="ADAL" clId="{4C2B7EB6-B425-4A4E-8D30-8B353BE28B94}" dt="2025-06-26T19:32:31.885" v="30808" actId="700"/>
        <pc:sldMkLst>
          <pc:docMk/>
          <pc:sldMk cId="1661824885" sldId="667"/>
        </pc:sldMkLst>
        <pc:spChg chg="mod ord">
          <ac:chgData name="Chavez, Sarah Julia" userId="8829758a-72af-4028-9c03-2b056efafdbb" providerId="ADAL" clId="{4C2B7EB6-B425-4A4E-8D30-8B353BE28B94}" dt="2025-06-26T19:32:31.885" v="30808" actId="700"/>
          <ac:spMkLst>
            <pc:docMk/>
            <pc:sldMk cId="1661824885" sldId="667"/>
            <ac:spMk id="2" creationId="{5A599882-12ED-8170-A6E4-475BF1440598}"/>
          </ac:spMkLst>
        </pc:spChg>
      </pc:sldChg>
      <pc:sldChg chg="addSp modSp add del mod modClrScheme chgLayout">
        <pc:chgData name="Chavez, Sarah Julia" userId="8829758a-72af-4028-9c03-2b056efafdbb" providerId="ADAL" clId="{4C2B7EB6-B425-4A4E-8D30-8B353BE28B94}" dt="2025-06-24T23:24:51.418" v="17373" actId="47"/>
        <pc:sldMkLst>
          <pc:docMk/>
          <pc:sldMk cId="995193071" sldId="668"/>
        </pc:sldMkLst>
      </pc:sldChg>
      <pc:sldChg chg="modSp add mod modClrScheme modAnim chgLayout">
        <pc:chgData name="Chavez, Sarah Julia" userId="8829758a-72af-4028-9c03-2b056efafdbb" providerId="ADAL" clId="{4C2B7EB6-B425-4A4E-8D30-8B353BE28B94}" dt="2025-06-27T22:52:12.923" v="30875" actId="207"/>
        <pc:sldMkLst>
          <pc:docMk/>
          <pc:sldMk cId="2088198637" sldId="669"/>
        </pc:sldMkLst>
        <pc:spChg chg="mod ord">
          <ac:chgData name="Chavez, Sarah Julia" userId="8829758a-72af-4028-9c03-2b056efafdbb" providerId="ADAL" clId="{4C2B7EB6-B425-4A4E-8D30-8B353BE28B94}" dt="2025-06-24T20:53:16.231" v="16590" actId="20577"/>
          <ac:spMkLst>
            <pc:docMk/>
            <pc:sldMk cId="2088198637" sldId="669"/>
            <ac:spMk id="14" creationId="{0D8A796D-33DF-84E0-3EF4-570A4FB69EE3}"/>
          </ac:spMkLst>
        </pc:spChg>
        <pc:spChg chg="mod ord">
          <ac:chgData name="Chavez, Sarah Julia" userId="8829758a-72af-4028-9c03-2b056efafdbb" providerId="ADAL" clId="{4C2B7EB6-B425-4A4E-8D30-8B353BE28B94}" dt="2025-06-27T22:52:12.923" v="30875" actId="207"/>
          <ac:spMkLst>
            <pc:docMk/>
            <pc:sldMk cId="2088198637" sldId="669"/>
            <ac:spMk id="16" creationId="{13FBEF23-5432-F9D2-5BCB-ED3DAE3896EF}"/>
          </ac:spMkLst>
        </pc:spChg>
        <pc:picChg chg="mod ord">
          <ac:chgData name="Chavez, Sarah Julia" userId="8829758a-72af-4028-9c03-2b056efafdbb" providerId="ADAL" clId="{4C2B7EB6-B425-4A4E-8D30-8B353BE28B94}" dt="2025-06-24T20:02:18.383" v="15622" actId="26606"/>
          <ac:picMkLst>
            <pc:docMk/>
            <pc:sldMk cId="2088198637" sldId="669"/>
            <ac:picMk id="9" creationId="{91220C0A-1E0E-C17A-FDAC-37AE9A0041AC}"/>
          </ac:picMkLst>
        </pc:picChg>
      </pc:sldChg>
      <pc:sldChg chg="delSp modSp add mod modClrScheme delAnim modAnim chgLayout">
        <pc:chgData name="Chavez, Sarah Julia" userId="8829758a-72af-4028-9c03-2b056efafdbb" providerId="ADAL" clId="{4C2B7EB6-B425-4A4E-8D30-8B353BE28B94}" dt="2025-06-25T14:03:13.498" v="23096"/>
        <pc:sldMkLst>
          <pc:docMk/>
          <pc:sldMk cId="35526265" sldId="670"/>
        </pc:sldMkLst>
        <pc:spChg chg="mod ord">
          <ac:chgData name="Chavez, Sarah Julia" userId="8829758a-72af-4028-9c03-2b056efafdbb" providerId="ADAL" clId="{4C2B7EB6-B425-4A4E-8D30-8B353BE28B94}" dt="2025-06-24T19:40:38.202" v="15006" actId="700"/>
          <ac:spMkLst>
            <pc:docMk/>
            <pc:sldMk cId="35526265" sldId="670"/>
            <ac:spMk id="5" creationId="{5FDA52AF-236B-3BB6-AAE5-92F10D66FCFA}"/>
          </ac:spMkLst>
        </pc:spChg>
        <pc:spChg chg="mod ord">
          <ac:chgData name="Chavez, Sarah Julia" userId="8829758a-72af-4028-9c03-2b056efafdbb" providerId="ADAL" clId="{4C2B7EB6-B425-4A4E-8D30-8B353BE28B94}" dt="2025-06-25T14:00:39.567" v="23092" actId="20577"/>
          <ac:spMkLst>
            <pc:docMk/>
            <pc:sldMk cId="35526265" sldId="670"/>
            <ac:spMk id="6" creationId="{B313EA72-573D-08D2-ADAA-28E32173310F}"/>
          </ac:spMkLst>
        </pc:spChg>
        <pc:picChg chg="mod ord">
          <ac:chgData name="Chavez, Sarah Julia" userId="8829758a-72af-4028-9c03-2b056efafdbb" providerId="ADAL" clId="{4C2B7EB6-B425-4A4E-8D30-8B353BE28B94}" dt="2025-06-24T19:40:38.202" v="15006" actId="700"/>
          <ac:picMkLst>
            <pc:docMk/>
            <pc:sldMk cId="35526265" sldId="670"/>
            <ac:picMk id="8" creationId="{81159BA3-4517-A7F4-8F17-5B88C2ECF5C8}"/>
          </ac:picMkLst>
        </pc:picChg>
      </pc:sldChg>
      <pc:sldChg chg="addSp delSp modSp new mod modTransition modClrScheme modAnim chgLayout">
        <pc:chgData name="Chavez, Sarah Julia" userId="8829758a-72af-4028-9c03-2b056efafdbb" providerId="ADAL" clId="{4C2B7EB6-B425-4A4E-8D30-8B353BE28B94}" dt="2025-06-24T14:25:13.748" v="9408"/>
        <pc:sldMkLst>
          <pc:docMk/>
          <pc:sldMk cId="1378663362" sldId="671"/>
        </pc:sldMkLst>
        <pc:spChg chg="add mod">
          <ac:chgData name="Chavez, Sarah Julia" userId="8829758a-72af-4028-9c03-2b056efafdbb" providerId="ADAL" clId="{4C2B7EB6-B425-4A4E-8D30-8B353BE28B94}" dt="2025-06-24T14:00:25.604" v="8359" actId="26606"/>
          <ac:spMkLst>
            <pc:docMk/>
            <pc:sldMk cId="1378663362" sldId="671"/>
            <ac:spMk id="11" creationId="{E7CCDD9B-2285-CCE4-F6D6-C16B337F3C07}"/>
          </ac:spMkLst>
        </pc:spChg>
        <pc:spChg chg="add mod">
          <ac:chgData name="Chavez, Sarah Julia" userId="8829758a-72af-4028-9c03-2b056efafdbb" providerId="ADAL" clId="{4C2B7EB6-B425-4A4E-8D30-8B353BE28B94}" dt="2025-06-24T14:01:20.378" v="8484" actId="6549"/>
          <ac:spMkLst>
            <pc:docMk/>
            <pc:sldMk cId="1378663362" sldId="671"/>
            <ac:spMk id="13" creationId="{2D46920B-9886-6ADA-5DFD-3EFABD3E3ADE}"/>
          </ac:spMkLst>
        </pc:spChg>
        <pc:picChg chg="add mod">
          <ac:chgData name="Chavez, Sarah Julia" userId="8829758a-72af-4028-9c03-2b056efafdbb" providerId="ADAL" clId="{4C2B7EB6-B425-4A4E-8D30-8B353BE28B94}" dt="2025-06-24T14:00:39.339" v="8361" actId="26606"/>
          <ac:picMkLst>
            <pc:docMk/>
            <pc:sldMk cId="1378663362" sldId="671"/>
            <ac:picMk id="10" creationId="{D037563A-86D3-6EA1-45BC-9A9AE13CF1F6}"/>
          </ac:picMkLst>
        </pc:picChg>
      </pc:sldChg>
      <pc:sldChg chg="addSp delSp modSp new mod modTransition modClrScheme modAnim chgLayout">
        <pc:chgData name="Chavez, Sarah Julia" userId="8829758a-72af-4028-9c03-2b056efafdbb" providerId="ADAL" clId="{4C2B7EB6-B425-4A4E-8D30-8B353BE28B94}" dt="2025-06-27T22:43:43.443" v="30870" actId="207"/>
        <pc:sldMkLst>
          <pc:docMk/>
          <pc:sldMk cId="245404453" sldId="672"/>
        </pc:sldMkLst>
        <pc:spChg chg="mod ord">
          <ac:chgData name="Chavez, Sarah Julia" userId="8829758a-72af-4028-9c03-2b056efafdbb" providerId="ADAL" clId="{4C2B7EB6-B425-4A4E-8D30-8B353BE28B94}" dt="2025-06-24T14:01:54.928" v="8486" actId="700"/>
          <ac:spMkLst>
            <pc:docMk/>
            <pc:sldMk cId="245404453" sldId="672"/>
            <ac:spMk id="5" creationId="{801D48FF-C3CC-A646-C81D-EC879E1A6781}"/>
          </ac:spMkLst>
        </pc:spChg>
        <pc:spChg chg="add mod ord">
          <ac:chgData name="Chavez, Sarah Julia" userId="8829758a-72af-4028-9c03-2b056efafdbb" providerId="ADAL" clId="{4C2B7EB6-B425-4A4E-8D30-8B353BE28B94}" dt="2025-06-24T14:02:04.321" v="8517" actId="20577"/>
          <ac:spMkLst>
            <pc:docMk/>
            <pc:sldMk cId="245404453" sldId="672"/>
            <ac:spMk id="6" creationId="{35FF5872-DBC7-5BC4-9EAE-9AC7923EE5A5}"/>
          </ac:spMkLst>
        </pc:spChg>
        <pc:spChg chg="add mod ord">
          <ac:chgData name="Chavez, Sarah Julia" userId="8829758a-72af-4028-9c03-2b056efafdbb" providerId="ADAL" clId="{4C2B7EB6-B425-4A4E-8D30-8B353BE28B94}" dt="2025-06-24T14:04:51.376" v="8803" actId="27636"/>
          <ac:spMkLst>
            <pc:docMk/>
            <pc:sldMk cId="245404453" sldId="672"/>
            <ac:spMk id="7" creationId="{4344AE04-4143-3E4E-5EB4-8B746FC090AE}"/>
          </ac:spMkLst>
        </pc:spChg>
        <pc:spChg chg="add mod">
          <ac:chgData name="Chavez, Sarah Julia" userId="8829758a-72af-4028-9c03-2b056efafdbb" providerId="ADAL" clId="{4C2B7EB6-B425-4A4E-8D30-8B353BE28B94}" dt="2025-06-27T22:43:43.443" v="30870" actId="207"/>
          <ac:spMkLst>
            <pc:docMk/>
            <pc:sldMk cId="245404453" sldId="672"/>
            <ac:spMk id="8" creationId="{BB4BC277-F8FA-B254-C89E-B6A33AFE9438}"/>
          </ac:spMkLst>
        </pc:spChg>
      </pc:sldChg>
      <pc:sldChg chg="addSp delSp modSp new mod modTransition modClrScheme modAnim chgLayout">
        <pc:chgData name="Chavez, Sarah Julia" userId="8829758a-72af-4028-9c03-2b056efafdbb" providerId="ADAL" clId="{4C2B7EB6-B425-4A4E-8D30-8B353BE28B94}" dt="2025-06-30T12:16:40.362" v="31340"/>
        <pc:sldMkLst>
          <pc:docMk/>
          <pc:sldMk cId="1561673507" sldId="673"/>
        </pc:sldMkLst>
        <pc:spChg chg="add mod ord">
          <ac:chgData name="Chavez, Sarah Julia" userId="8829758a-72af-4028-9c03-2b056efafdbb" providerId="ADAL" clId="{4C2B7EB6-B425-4A4E-8D30-8B353BE28B94}" dt="2025-06-24T14:11:56.433" v="9025" actId="20577"/>
          <ac:spMkLst>
            <pc:docMk/>
            <pc:sldMk cId="1561673507" sldId="673"/>
            <ac:spMk id="4" creationId="{3FA61411-4CF1-A49E-50AF-DBAA618EFF04}"/>
          </ac:spMkLst>
        </pc:spChg>
        <pc:spChg chg="add mod">
          <ac:chgData name="Chavez, Sarah Julia" userId="8829758a-72af-4028-9c03-2b056efafdbb" providerId="ADAL" clId="{4C2B7EB6-B425-4A4E-8D30-8B353BE28B94}" dt="2025-06-24T14:21:02.839" v="9302" actId="20577"/>
          <ac:spMkLst>
            <pc:docMk/>
            <pc:sldMk cId="1561673507" sldId="673"/>
            <ac:spMk id="13" creationId="{9D79F96C-ADE2-FB2F-F836-00790A7102EC}"/>
          </ac:spMkLst>
        </pc:spChg>
        <pc:picChg chg="add mod">
          <ac:chgData name="Chavez, Sarah Julia" userId="8829758a-72af-4028-9c03-2b056efafdbb" providerId="ADAL" clId="{4C2B7EB6-B425-4A4E-8D30-8B353BE28B94}" dt="2025-06-24T14:10:57.480" v="8823" actId="26606"/>
          <ac:picMkLst>
            <pc:docMk/>
            <pc:sldMk cId="1561673507" sldId="673"/>
            <ac:picMk id="8" creationId="{E666706E-F99E-56D0-FD8B-2AE877E97B87}"/>
          </ac:picMkLst>
        </pc:picChg>
      </pc:sldChg>
      <pc:sldChg chg="addSp delSp modSp new mod modTransition modClrScheme modAnim chgLayout">
        <pc:chgData name="Chavez, Sarah Julia" userId="8829758a-72af-4028-9c03-2b056efafdbb" providerId="ADAL" clId="{4C2B7EB6-B425-4A4E-8D30-8B353BE28B94}" dt="2025-06-24T14:26:32.400" v="9425"/>
        <pc:sldMkLst>
          <pc:docMk/>
          <pc:sldMk cId="3939579978" sldId="674"/>
        </pc:sldMkLst>
        <pc:spChg chg="add mod">
          <ac:chgData name="Chavez, Sarah Julia" userId="8829758a-72af-4028-9c03-2b056efafdbb" providerId="ADAL" clId="{4C2B7EB6-B425-4A4E-8D30-8B353BE28B94}" dt="2025-06-24T14:24:31.861" v="9404" actId="14100"/>
          <ac:spMkLst>
            <pc:docMk/>
            <pc:sldMk cId="3939579978" sldId="674"/>
            <ac:spMk id="15" creationId="{501E135E-83C5-EB29-3816-9B7CB2D580F1}"/>
          </ac:spMkLst>
        </pc:spChg>
        <pc:spChg chg="add mod">
          <ac:chgData name="Chavez, Sarah Julia" userId="8829758a-72af-4028-9c03-2b056efafdbb" providerId="ADAL" clId="{4C2B7EB6-B425-4A4E-8D30-8B353BE28B94}" dt="2025-06-24T14:19:49.072" v="9129" actId="26606"/>
          <ac:spMkLst>
            <pc:docMk/>
            <pc:sldMk cId="3939579978" sldId="674"/>
            <ac:spMk id="21" creationId="{A32EEAE1-9C1F-F1DE-24D3-587F3DEE7C06}"/>
          </ac:spMkLst>
        </pc:spChg>
        <pc:spChg chg="add mod">
          <ac:chgData name="Chavez, Sarah Julia" userId="8829758a-72af-4028-9c03-2b056efafdbb" providerId="ADAL" clId="{4C2B7EB6-B425-4A4E-8D30-8B353BE28B94}" dt="2025-06-24T14:20:19.715" v="9235" actId="20577"/>
          <ac:spMkLst>
            <pc:docMk/>
            <pc:sldMk cId="3939579978" sldId="674"/>
            <ac:spMk id="22" creationId="{5EDB13DD-03E6-7FBE-C58E-C43B59FF48E2}"/>
          </ac:spMkLst>
        </pc:spChg>
        <pc:picChg chg="add mod">
          <ac:chgData name="Chavez, Sarah Julia" userId="8829758a-72af-4028-9c03-2b056efafdbb" providerId="ADAL" clId="{4C2B7EB6-B425-4A4E-8D30-8B353BE28B94}" dt="2025-06-24T14:23:43.127" v="9317" actId="1076"/>
          <ac:picMkLst>
            <pc:docMk/>
            <pc:sldMk cId="3939579978" sldId="674"/>
            <ac:picMk id="14" creationId="{4B7B341B-B06B-CD52-476F-CC340B3666B2}"/>
          </ac:picMkLst>
        </pc:picChg>
      </pc:sldChg>
      <pc:sldChg chg="addSp modSp new mod modTransition modAnim">
        <pc:chgData name="Chavez, Sarah Julia" userId="8829758a-72af-4028-9c03-2b056efafdbb" providerId="ADAL" clId="{4C2B7EB6-B425-4A4E-8D30-8B353BE28B94}" dt="2025-06-24T20:18:23.761" v="16219" actId="207"/>
        <pc:sldMkLst>
          <pc:docMk/>
          <pc:sldMk cId="104097199" sldId="675"/>
        </pc:sldMkLst>
        <pc:spChg chg="mod">
          <ac:chgData name="Chavez, Sarah Julia" userId="8829758a-72af-4028-9c03-2b056efafdbb" providerId="ADAL" clId="{4C2B7EB6-B425-4A4E-8D30-8B353BE28B94}" dt="2025-06-24T14:55:27.959" v="9568" actId="20577"/>
          <ac:spMkLst>
            <pc:docMk/>
            <pc:sldMk cId="104097199" sldId="675"/>
            <ac:spMk id="2" creationId="{2252DD3E-20E9-F004-D1E7-0ED36083C6D4}"/>
          </ac:spMkLst>
        </pc:spChg>
        <pc:spChg chg="mod">
          <ac:chgData name="Chavez, Sarah Julia" userId="8829758a-72af-4028-9c03-2b056efafdbb" providerId="ADAL" clId="{4C2B7EB6-B425-4A4E-8D30-8B353BE28B94}" dt="2025-06-24T15:00:08.332" v="9942" actId="20577"/>
          <ac:spMkLst>
            <pc:docMk/>
            <pc:sldMk cId="104097199" sldId="675"/>
            <ac:spMk id="3" creationId="{AB450E2E-70F8-057D-7300-3C1B87E2C5B2}"/>
          </ac:spMkLst>
        </pc:spChg>
        <pc:picChg chg="add mod">
          <ac:chgData name="Chavez, Sarah Julia" userId="8829758a-72af-4028-9c03-2b056efafdbb" providerId="ADAL" clId="{4C2B7EB6-B425-4A4E-8D30-8B353BE28B94}" dt="2025-06-24T20:18:17.894" v="16216" actId="207"/>
          <ac:picMkLst>
            <pc:docMk/>
            <pc:sldMk cId="104097199" sldId="675"/>
            <ac:picMk id="5" creationId="{540F69E1-8D9E-867B-1C8B-DF4015F9D24F}"/>
          </ac:picMkLst>
        </pc:picChg>
        <pc:picChg chg="add mod">
          <ac:chgData name="Chavez, Sarah Julia" userId="8829758a-72af-4028-9c03-2b056efafdbb" providerId="ADAL" clId="{4C2B7EB6-B425-4A4E-8D30-8B353BE28B94}" dt="2025-06-24T20:18:19.647" v="16217" actId="207"/>
          <ac:picMkLst>
            <pc:docMk/>
            <pc:sldMk cId="104097199" sldId="675"/>
            <ac:picMk id="7" creationId="{B0F22F1F-B3E3-8D88-3A8C-0FD65D19A9B2}"/>
          </ac:picMkLst>
        </pc:picChg>
        <pc:picChg chg="add mod">
          <ac:chgData name="Chavez, Sarah Julia" userId="8829758a-72af-4028-9c03-2b056efafdbb" providerId="ADAL" clId="{4C2B7EB6-B425-4A4E-8D30-8B353BE28B94}" dt="2025-06-24T20:18:21.917" v="16218" actId="207"/>
          <ac:picMkLst>
            <pc:docMk/>
            <pc:sldMk cId="104097199" sldId="675"/>
            <ac:picMk id="9" creationId="{EEC31364-9A05-5020-B739-877C3947C5B9}"/>
          </ac:picMkLst>
        </pc:picChg>
        <pc:picChg chg="add mod">
          <ac:chgData name="Chavez, Sarah Julia" userId="8829758a-72af-4028-9c03-2b056efafdbb" providerId="ADAL" clId="{4C2B7EB6-B425-4A4E-8D30-8B353BE28B94}" dt="2025-06-24T20:18:23.761" v="16219" actId="207"/>
          <ac:picMkLst>
            <pc:docMk/>
            <pc:sldMk cId="104097199" sldId="675"/>
            <ac:picMk id="11" creationId="{BF399676-719F-1437-6C94-E1A2C637C154}"/>
          </ac:picMkLst>
        </pc:picChg>
      </pc:sldChg>
      <pc:sldChg chg="addSp delSp modSp new mod modTransition modClrScheme modAnim modCm chgLayout">
        <pc:chgData name="Chavez, Sarah Julia" userId="8829758a-72af-4028-9c03-2b056efafdbb" providerId="ADAL" clId="{4C2B7EB6-B425-4A4E-8D30-8B353BE28B94}" dt="2025-06-30T13:09:43.078" v="31347" actId="20577"/>
        <pc:sldMkLst>
          <pc:docMk/>
          <pc:sldMk cId="2648306296" sldId="676"/>
        </pc:sldMkLst>
        <pc:spChg chg="add mod ord">
          <ac:chgData name="Chavez, Sarah Julia" userId="8829758a-72af-4028-9c03-2b056efafdbb" providerId="ADAL" clId="{4C2B7EB6-B425-4A4E-8D30-8B353BE28B94}" dt="2025-06-24T15:12:09.324" v="10959" actId="20577"/>
          <ac:spMkLst>
            <pc:docMk/>
            <pc:sldMk cId="2648306296" sldId="676"/>
            <ac:spMk id="5" creationId="{EAE36874-C601-C939-EEE6-D994BB57DDAE}"/>
          </ac:spMkLst>
        </pc:spChg>
        <pc:spChg chg="add mod ord">
          <ac:chgData name="Chavez, Sarah Julia" userId="8829758a-72af-4028-9c03-2b056efafdbb" providerId="ADAL" clId="{4C2B7EB6-B425-4A4E-8D30-8B353BE28B94}" dt="2025-06-30T13:09:43.078" v="31347" actId="20577"/>
          <ac:spMkLst>
            <pc:docMk/>
            <pc:sldMk cId="2648306296" sldId="676"/>
            <ac:spMk id="6" creationId="{FCE10723-0346-601B-37A4-BE0DB0B1FBDE}"/>
          </ac:spMkLst>
        </pc:spChg>
        <pc:spChg chg="add mod ord">
          <ac:chgData name="Chavez, Sarah Julia" userId="8829758a-72af-4028-9c03-2b056efafdbb" providerId="ADAL" clId="{4C2B7EB6-B425-4A4E-8D30-8B353BE28B94}" dt="2025-06-27T22:48:39.175" v="30871" actId="207"/>
          <ac:spMkLst>
            <pc:docMk/>
            <pc:sldMk cId="2648306296" sldId="676"/>
            <ac:spMk id="7" creationId="{D62D823B-73C6-3095-B146-B0C40C92A610}"/>
          </ac:spMkLst>
        </pc:spChg>
        <pc:spChg chg="add mod">
          <ac:chgData name="Chavez, Sarah Julia" userId="8829758a-72af-4028-9c03-2b056efafdbb" providerId="ADAL" clId="{4C2B7EB6-B425-4A4E-8D30-8B353BE28B94}" dt="2025-06-24T15:14:18.777" v="10981" actId="6549"/>
          <ac:spMkLst>
            <pc:docMk/>
            <pc:sldMk cId="2648306296" sldId="676"/>
            <ac:spMk id="8" creationId="{8F633EC5-1372-A19F-231D-473FC2A3A972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Chavez, Sarah Julia" userId="8829758a-72af-4028-9c03-2b056efafdbb" providerId="ADAL" clId="{4C2B7EB6-B425-4A4E-8D30-8B353BE28B94}" dt="2025-06-24T15:08:56.995" v="10940" actId="20577"/>
              <pc2:cmMkLst xmlns:pc2="http://schemas.microsoft.com/office/powerpoint/2019/9/main/command">
                <pc:docMk/>
                <pc:sldMk cId="2648306296" sldId="676"/>
                <pc2:cmMk id="{34F157D2-4034-40C8-9F0C-3B0FECFF5346}"/>
              </pc2:cmMkLst>
            </pc226:cmChg>
          </p:ext>
        </pc:extLst>
      </pc:sldChg>
      <pc:sldChg chg="addSp delSp modSp add mod modAnim">
        <pc:chgData name="Chavez, Sarah Julia" userId="8829758a-72af-4028-9c03-2b056efafdbb" providerId="ADAL" clId="{4C2B7EB6-B425-4A4E-8D30-8B353BE28B94}" dt="2025-06-24T16:44:07.389" v="11546" actId="962"/>
        <pc:sldMkLst>
          <pc:docMk/>
          <pc:sldMk cId="153142888" sldId="677"/>
        </pc:sldMkLst>
        <pc:spChg chg="mod">
          <ac:chgData name="Chavez, Sarah Julia" userId="8829758a-72af-4028-9c03-2b056efafdbb" providerId="ADAL" clId="{4C2B7EB6-B425-4A4E-8D30-8B353BE28B94}" dt="2025-06-24T16:34:29.473" v="11371" actId="20577"/>
          <ac:spMkLst>
            <pc:docMk/>
            <pc:sldMk cId="153142888" sldId="677"/>
            <ac:spMk id="2" creationId="{022FC5F3-85DB-E15B-543F-9D98A7DBEF4E}"/>
          </ac:spMkLst>
        </pc:spChg>
        <pc:spChg chg="mod">
          <ac:chgData name="Chavez, Sarah Julia" userId="8829758a-72af-4028-9c03-2b056efafdbb" providerId="ADAL" clId="{4C2B7EB6-B425-4A4E-8D30-8B353BE28B94}" dt="2025-06-24T16:34:01.532" v="11337" actId="207"/>
          <ac:spMkLst>
            <pc:docMk/>
            <pc:sldMk cId="153142888" sldId="677"/>
            <ac:spMk id="3" creationId="{7008D400-21F2-8F8A-A054-95080E096DD7}"/>
          </ac:spMkLst>
        </pc:spChg>
        <pc:spChg chg="add mod">
          <ac:chgData name="Chavez, Sarah Julia" userId="8829758a-72af-4028-9c03-2b056efafdbb" providerId="ADAL" clId="{4C2B7EB6-B425-4A4E-8D30-8B353BE28B94}" dt="2025-06-24T16:33:47.454" v="11335" actId="14100"/>
          <ac:spMkLst>
            <pc:docMk/>
            <pc:sldMk cId="153142888" sldId="677"/>
            <ac:spMk id="4" creationId="{90C763BD-E273-46F3-451F-7CAB511A4AED}"/>
          </ac:spMkLst>
        </pc:spChg>
        <pc:picChg chg="add mod">
          <ac:chgData name="Chavez, Sarah Julia" userId="8829758a-72af-4028-9c03-2b056efafdbb" providerId="ADAL" clId="{4C2B7EB6-B425-4A4E-8D30-8B353BE28B94}" dt="2025-06-24T16:44:07.389" v="11546" actId="962"/>
          <ac:picMkLst>
            <pc:docMk/>
            <pc:sldMk cId="153142888" sldId="677"/>
            <ac:picMk id="8" creationId="{7F5F6FC8-49E3-801D-922A-BE5637DCA54B}"/>
          </ac:picMkLst>
        </pc:picChg>
      </pc:sldChg>
      <pc:sldChg chg="addSp delSp modSp add mod ord modClrScheme delAnim modAnim modCm chgLayout">
        <pc:chgData name="Chavez, Sarah Julia" userId="8829758a-72af-4028-9c03-2b056efafdbb" providerId="ADAL" clId="{4C2B7EB6-B425-4A4E-8D30-8B353BE28B94}" dt="2025-06-27T22:49:14.244" v="30872" actId="207"/>
        <pc:sldMkLst>
          <pc:docMk/>
          <pc:sldMk cId="3681502822" sldId="678"/>
        </pc:sldMkLst>
        <pc:spChg chg="mod ord">
          <ac:chgData name="Chavez, Sarah Julia" userId="8829758a-72af-4028-9c03-2b056efafdbb" providerId="ADAL" clId="{4C2B7EB6-B425-4A4E-8D30-8B353BE28B94}" dt="2025-06-24T17:00:59.802" v="12312" actId="700"/>
          <ac:spMkLst>
            <pc:docMk/>
            <pc:sldMk cId="3681502822" sldId="678"/>
            <ac:spMk id="2" creationId="{BB6DE54E-5180-194C-E260-12EA320291AC}"/>
          </ac:spMkLst>
        </pc:spChg>
        <pc:spChg chg="add mod ord">
          <ac:chgData name="Chavez, Sarah Julia" userId="8829758a-72af-4028-9c03-2b056efafdbb" providerId="ADAL" clId="{4C2B7EB6-B425-4A4E-8D30-8B353BE28B94}" dt="2025-06-24T18:54:44.645" v="13913" actId="5793"/>
          <ac:spMkLst>
            <pc:docMk/>
            <pc:sldMk cId="3681502822" sldId="678"/>
            <ac:spMk id="11" creationId="{12EE616E-4CBD-C6E7-E2F8-B1F52E5B5DE3}"/>
          </ac:spMkLst>
        </pc:spChg>
        <pc:spChg chg="add mod ord">
          <ac:chgData name="Chavez, Sarah Julia" userId="8829758a-72af-4028-9c03-2b056efafdbb" providerId="ADAL" clId="{4C2B7EB6-B425-4A4E-8D30-8B353BE28B94}" dt="2025-06-27T22:49:14.244" v="30872" actId="207"/>
          <ac:spMkLst>
            <pc:docMk/>
            <pc:sldMk cId="3681502822" sldId="678"/>
            <ac:spMk id="13" creationId="{0A67721E-584E-8075-12A6-6690A2F82AA2}"/>
          </ac:spMkLst>
        </pc:spChg>
        <pc:spChg chg="add mod">
          <ac:chgData name="Chavez, Sarah Julia" userId="8829758a-72af-4028-9c03-2b056efafdbb" providerId="ADAL" clId="{4C2B7EB6-B425-4A4E-8D30-8B353BE28B94}" dt="2025-06-24T17:12:37.343" v="12790" actId="1076"/>
          <ac:spMkLst>
            <pc:docMk/>
            <pc:sldMk cId="3681502822" sldId="678"/>
            <ac:spMk id="24" creationId="{25B068FE-884F-2D56-35DB-ED843857BF7C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Chavez, Sarah Julia" userId="8829758a-72af-4028-9c03-2b056efafdbb" providerId="ADAL" clId="{4C2B7EB6-B425-4A4E-8D30-8B353BE28B94}" dt="2025-06-24T17:02:20.971" v="12444" actId="20577"/>
              <pc2:cmMkLst xmlns:pc2="http://schemas.microsoft.com/office/powerpoint/2019/9/main/command">
                <pc:docMk/>
                <pc:sldMk cId="3681502822" sldId="678"/>
                <pc2:cmMk id="{4B9FA7E8-62C2-4C71-9E62-7ACC28205A65}"/>
              </pc2:cmMkLst>
            </pc226:cmChg>
          </p:ext>
        </pc:extLst>
      </pc:sldChg>
      <pc:sldChg chg="addSp delSp modSp add mod ord modTransition modClrScheme modAnim chgLayout">
        <pc:chgData name="Chavez, Sarah Julia" userId="8829758a-72af-4028-9c03-2b056efafdbb" providerId="ADAL" clId="{4C2B7EB6-B425-4A4E-8D30-8B353BE28B94}" dt="2025-06-30T13:26:56.954" v="31359"/>
        <pc:sldMkLst>
          <pc:docMk/>
          <pc:sldMk cId="1444744794" sldId="679"/>
        </pc:sldMkLst>
        <pc:spChg chg="mod ord">
          <ac:chgData name="Chavez, Sarah Julia" userId="8829758a-72af-4028-9c03-2b056efafdbb" providerId="ADAL" clId="{4C2B7EB6-B425-4A4E-8D30-8B353BE28B94}" dt="2025-06-24T18:42:51.124" v="13869" actId="26606"/>
          <ac:spMkLst>
            <pc:docMk/>
            <pc:sldMk cId="1444744794" sldId="679"/>
            <ac:spMk id="2" creationId="{4F9221BD-F946-B788-A4CA-2F20AD19565B}"/>
          </ac:spMkLst>
        </pc:spChg>
        <pc:spChg chg="mod ord">
          <ac:chgData name="Chavez, Sarah Julia" userId="8829758a-72af-4028-9c03-2b056efafdbb" providerId="ADAL" clId="{4C2B7EB6-B425-4A4E-8D30-8B353BE28B94}" dt="2025-06-24T18:43:44.311" v="13874" actId="6549"/>
          <ac:spMkLst>
            <pc:docMk/>
            <pc:sldMk cId="1444744794" sldId="679"/>
            <ac:spMk id="10" creationId="{DB629D6F-59DD-CD0A-8E63-7E9316C4818C}"/>
          </ac:spMkLst>
        </pc:spChg>
        <pc:picChg chg="add mod">
          <ac:chgData name="Chavez, Sarah Julia" userId="8829758a-72af-4028-9c03-2b056efafdbb" providerId="ADAL" clId="{4C2B7EB6-B425-4A4E-8D30-8B353BE28B94}" dt="2025-06-24T18:42:51.124" v="13869" actId="26606"/>
          <ac:picMkLst>
            <pc:docMk/>
            <pc:sldMk cId="1444744794" sldId="679"/>
            <ac:picMk id="12" creationId="{DD3BB3A5-247C-9871-0320-6281E20443F7}"/>
          </ac:picMkLst>
        </pc:picChg>
      </pc:sldChg>
      <pc:sldChg chg="addSp delSp modSp new mod modTransition modClrScheme modAnim chgLayout">
        <pc:chgData name="Chavez, Sarah Julia" userId="8829758a-72af-4028-9c03-2b056efafdbb" providerId="ADAL" clId="{4C2B7EB6-B425-4A4E-8D30-8B353BE28B94}" dt="2025-06-30T13:25:55.378" v="31357"/>
        <pc:sldMkLst>
          <pc:docMk/>
          <pc:sldMk cId="1399530435" sldId="680"/>
        </pc:sldMkLst>
        <pc:spChg chg="add mod ord">
          <ac:chgData name="Chavez, Sarah Julia" userId="8829758a-72af-4028-9c03-2b056efafdbb" providerId="ADAL" clId="{4C2B7EB6-B425-4A4E-8D30-8B353BE28B94}" dt="2025-06-24T18:35:29.632" v="13679" actId="700"/>
          <ac:spMkLst>
            <pc:docMk/>
            <pc:sldMk cId="1399530435" sldId="680"/>
            <ac:spMk id="5" creationId="{387E0525-9B46-39A0-9810-8475132E77FE}"/>
          </ac:spMkLst>
        </pc:spChg>
        <pc:spChg chg="add mod ord">
          <ac:chgData name="Chavez, Sarah Julia" userId="8829758a-72af-4028-9c03-2b056efafdbb" providerId="ADAL" clId="{4C2B7EB6-B425-4A4E-8D30-8B353BE28B94}" dt="2025-06-24T18:35:29.632" v="13679" actId="700"/>
          <ac:spMkLst>
            <pc:docMk/>
            <pc:sldMk cId="1399530435" sldId="680"/>
            <ac:spMk id="6" creationId="{3520ADBE-5031-759B-E1BB-14094376E94B}"/>
          </ac:spMkLst>
        </pc:spChg>
        <pc:spChg chg="add mod ord">
          <ac:chgData name="Chavez, Sarah Julia" userId="8829758a-72af-4028-9c03-2b056efafdbb" providerId="ADAL" clId="{4C2B7EB6-B425-4A4E-8D30-8B353BE28B94}" dt="2025-06-24T18:35:29.632" v="13679" actId="700"/>
          <ac:spMkLst>
            <pc:docMk/>
            <pc:sldMk cId="1399530435" sldId="680"/>
            <ac:spMk id="7" creationId="{764C5650-5DD1-2D6B-529D-69137C21979C}"/>
          </ac:spMkLst>
        </pc:spChg>
        <pc:spChg chg="add mod ord">
          <ac:chgData name="Chavez, Sarah Julia" userId="8829758a-72af-4028-9c03-2b056efafdbb" providerId="ADAL" clId="{4C2B7EB6-B425-4A4E-8D30-8B353BE28B94}" dt="2025-06-24T18:35:29.632" v="13679" actId="700"/>
          <ac:spMkLst>
            <pc:docMk/>
            <pc:sldMk cId="1399530435" sldId="680"/>
            <ac:spMk id="8" creationId="{083436A2-F855-2FE8-759E-7CDA73C746CE}"/>
          </ac:spMkLst>
        </pc:spChg>
        <pc:spChg chg="add mod ord">
          <ac:chgData name="Chavez, Sarah Julia" userId="8829758a-72af-4028-9c03-2b056efafdbb" providerId="ADAL" clId="{4C2B7EB6-B425-4A4E-8D30-8B353BE28B94}" dt="2025-06-24T18:35:29.632" v="13679" actId="700"/>
          <ac:spMkLst>
            <pc:docMk/>
            <pc:sldMk cId="1399530435" sldId="680"/>
            <ac:spMk id="9" creationId="{DECABC28-F4EC-B48B-1CD1-350F4810B3AD}"/>
          </ac:spMkLst>
        </pc:spChg>
      </pc:sldChg>
      <pc:sldChg chg="add del">
        <pc:chgData name="Chavez, Sarah Julia" userId="8829758a-72af-4028-9c03-2b056efafdbb" providerId="ADAL" clId="{4C2B7EB6-B425-4A4E-8D30-8B353BE28B94}" dt="2025-06-24T19:28:05.539" v="14664" actId="47"/>
        <pc:sldMkLst>
          <pc:docMk/>
          <pc:sldMk cId="3157774731" sldId="681"/>
        </pc:sldMkLst>
      </pc:sldChg>
      <pc:sldChg chg="addSp delSp modSp new mod modTransition modClrScheme modAnim chgLayout">
        <pc:chgData name="Chavez, Sarah Julia" userId="8829758a-72af-4028-9c03-2b056efafdbb" providerId="ADAL" clId="{4C2B7EB6-B425-4A4E-8D30-8B353BE28B94}" dt="2025-06-24T19:51:17.978" v="15512"/>
        <pc:sldMkLst>
          <pc:docMk/>
          <pc:sldMk cId="3123269357" sldId="682"/>
        </pc:sldMkLst>
        <pc:spChg chg="add mod ord">
          <ac:chgData name="Chavez, Sarah Julia" userId="8829758a-72af-4028-9c03-2b056efafdbb" providerId="ADAL" clId="{4C2B7EB6-B425-4A4E-8D30-8B353BE28B94}" dt="2025-06-24T19:16:03.412" v="14220" actId="404"/>
          <ac:spMkLst>
            <pc:docMk/>
            <pc:sldMk cId="3123269357" sldId="682"/>
            <ac:spMk id="5" creationId="{82049573-7CC5-2A43-8F86-BA9FB868C44D}"/>
          </ac:spMkLst>
        </pc:spChg>
        <pc:spChg chg="add mod ord">
          <ac:chgData name="Chavez, Sarah Julia" userId="8829758a-72af-4028-9c03-2b056efafdbb" providerId="ADAL" clId="{4C2B7EB6-B425-4A4E-8D30-8B353BE28B94}" dt="2025-06-24T19:27:13.315" v="14662" actId="207"/>
          <ac:spMkLst>
            <pc:docMk/>
            <pc:sldMk cId="3123269357" sldId="682"/>
            <ac:spMk id="6" creationId="{9C32B996-FC0D-9C3C-6222-3884BA902F57}"/>
          </ac:spMkLst>
        </pc:spChg>
        <pc:graphicFrameChg chg="add mod modGraphic">
          <ac:chgData name="Chavez, Sarah Julia" userId="8829758a-72af-4028-9c03-2b056efafdbb" providerId="ADAL" clId="{4C2B7EB6-B425-4A4E-8D30-8B353BE28B94}" dt="2025-06-24T19:29:11.107" v="14691" actId="20577"/>
          <ac:graphicFrameMkLst>
            <pc:docMk/>
            <pc:sldMk cId="3123269357" sldId="682"/>
            <ac:graphicFrameMk id="7" creationId="{AFF9F1D0-0C32-415E-CFC9-FD69312BBF1C}"/>
          </ac:graphicFrameMkLst>
        </pc:graphicFrameChg>
      </pc:sldChg>
      <pc:sldChg chg="addSp delSp modSp new del mod modClrScheme chgLayout">
        <pc:chgData name="Chavez, Sarah Julia" userId="8829758a-72af-4028-9c03-2b056efafdbb" providerId="ADAL" clId="{4C2B7EB6-B425-4A4E-8D30-8B353BE28B94}" dt="2025-06-24T19:41:37.839" v="15117" actId="47"/>
        <pc:sldMkLst>
          <pc:docMk/>
          <pc:sldMk cId="3621134284" sldId="683"/>
        </pc:sldMkLst>
      </pc:sldChg>
      <pc:sldChg chg="addSp delSp modSp new mod modTransition modClrScheme modAnim chgLayout">
        <pc:chgData name="Chavez, Sarah Julia" userId="8829758a-72af-4028-9c03-2b056efafdbb" providerId="ADAL" clId="{4C2B7EB6-B425-4A4E-8D30-8B353BE28B94}" dt="2025-06-24T21:05:44.454" v="17116"/>
        <pc:sldMkLst>
          <pc:docMk/>
          <pc:sldMk cId="4274716249" sldId="683"/>
        </pc:sldMkLst>
        <pc:spChg chg="mod ord">
          <ac:chgData name="Chavez, Sarah Julia" userId="8829758a-72af-4028-9c03-2b056efafdbb" providerId="ADAL" clId="{4C2B7EB6-B425-4A4E-8D30-8B353BE28B94}" dt="2025-06-24T20:10:55.424" v="16011" actId="700"/>
          <ac:spMkLst>
            <pc:docMk/>
            <pc:sldMk cId="4274716249" sldId="683"/>
            <ac:spMk id="5" creationId="{52191BC0-6BB1-23CE-3C8C-47F1719CC01C}"/>
          </ac:spMkLst>
        </pc:spChg>
        <pc:spChg chg="add mod">
          <ac:chgData name="Chavez, Sarah Julia" userId="8829758a-72af-4028-9c03-2b056efafdbb" providerId="ADAL" clId="{4C2B7EB6-B425-4A4E-8D30-8B353BE28B94}" dt="2025-06-24T20:16:30.751" v="16215" actId="1076"/>
          <ac:spMkLst>
            <pc:docMk/>
            <pc:sldMk cId="4274716249" sldId="683"/>
            <ac:spMk id="9" creationId="{B873CBA7-DBB5-7D5E-59C7-376C20E53E30}"/>
          </ac:spMkLst>
        </pc:spChg>
        <pc:spChg chg="add mod">
          <ac:chgData name="Chavez, Sarah Julia" userId="8829758a-72af-4028-9c03-2b056efafdbb" providerId="ADAL" clId="{4C2B7EB6-B425-4A4E-8D30-8B353BE28B94}" dt="2025-06-24T20:15:42.554" v="16199" actId="208"/>
          <ac:spMkLst>
            <pc:docMk/>
            <pc:sldMk cId="4274716249" sldId="683"/>
            <ac:spMk id="10" creationId="{78B7F268-A2F0-65BD-0820-F5BE26D0E2A7}"/>
          </ac:spMkLst>
        </pc:spChg>
        <pc:picChg chg="add">
          <ac:chgData name="Chavez, Sarah Julia" userId="8829758a-72af-4028-9c03-2b056efafdbb" providerId="ADAL" clId="{4C2B7EB6-B425-4A4E-8D30-8B353BE28B94}" dt="2025-06-24T20:10:56.057" v="16012" actId="22"/>
          <ac:picMkLst>
            <pc:docMk/>
            <pc:sldMk cId="4274716249" sldId="683"/>
            <ac:picMk id="7" creationId="{AF9DCB07-700A-9C0C-7E95-91FA1DF5652F}"/>
          </ac:picMkLst>
        </pc:picChg>
      </pc:sldChg>
      <pc:sldChg chg="addSp delSp modSp new mod modTransition modClrScheme modAnim chgLayout">
        <pc:chgData name="Chavez, Sarah Julia" userId="8829758a-72af-4028-9c03-2b056efafdbb" providerId="ADAL" clId="{4C2B7EB6-B425-4A4E-8D30-8B353BE28B94}" dt="2025-06-30T14:34:52.766" v="31361"/>
        <pc:sldMkLst>
          <pc:docMk/>
          <pc:sldMk cId="4293471220" sldId="684"/>
        </pc:sldMkLst>
        <pc:spChg chg="add mod ord">
          <ac:chgData name="Chavez, Sarah Julia" userId="8829758a-72af-4028-9c03-2b056efafdbb" providerId="ADAL" clId="{4C2B7EB6-B425-4A4E-8D30-8B353BE28B94}" dt="2025-06-24T20:22:07.881" v="16368" actId="26606"/>
          <ac:spMkLst>
            <pc:docMk/>
            <pc:sldMk cId="4293471220" sldId="684"/>
            <ac:spMk id="2" creationId="{2714F571-3BA0-9E2D-9054-3D809EFB1CEA}"/>
          </ac:spMkLst>
        </pc:spChg>
        <pc:spChg chg="add mod ord">
          <ac:chgData name="Chavez, Sarah Julia" userId="8829758a-72af-4028-9c03-2b056efafdbb" providerId="ADAL" clId="{4C2B7EB6-B425-4A4E-8D30-8B353BE28B94}" dt="2025-06-24T21:07:38.833" v="17124" actId="5793"/>
          <ac:spMkLst>
            <pc:docMk/>
            <pc:sldMk cId="4293471220" sldId="684"/>
            <ac:spMk id="3" creationId="{9F211ED6-3D9A-4C19-F4F0-4A1EFAFA1A83}"/>
          </ac:spMkLst>
        </pc:spChg>
        <pc:spChg chg="add mod">
          <ac:chgData name="Chavez, Sarah Julia" userId="8829758a-72af-4028-9c03-2b056efafdbb" providerId="ADAL" clId="{4C2B7EB6-B425-4A4E-8D30-8B353BE28B94}" dt="2025-06-24T21:07:57.778" v="17135" actId="1036"/>
          <ac:spMkLst>
            <pc:docMk/>
            <pc:sldMk cId="4293471220" sldId="684"/>
            <ac:spMk id="7" creationId="{42A41741-FFFC-9E63-5606-C6607BB4EFF1}"/>
          </ac:spMkLst>
        </pc:spChg>
        <pc:picChg chg="add mod">
          <ac:chgData name="Chavez, Sarah Julia" userId="8829758a-72af-4028-9c03-2b056efafdbb" providerId="ADAL" clId="{4C2B7EB6-B425-4A4E-8D30-8B353BE28B94}" dt="2025-06-24T20:22:07.881" v="16368" actId="26606"/>
          <ac:picMkLst>
            <pc:docMk/>
            <pc:sldMk cId="4293471220" sldId="684"/>
            <ac:picMk id="6" creationId="{968A2307-E931-8FC2-8CF6-FF38F048ABDC}"/>
          </ac:picMkLst>
        </pc:picChg>
      </pc:sldChg>
      <pc:sldChg chg="addSp delSp modSp new mod modTransition modClrScheme modAnim chgLayout">
        <pc:chgData name="Chavez, Sarah Julia" userId="8829758a-72af-4028-9c03-2b056efafdbb" providerId="ADAL" clId="{4C2B7EB6-B425-4A4E-8D30-8B353BE28B94}" dt="2025-06-24T21:06:49.230" v="17123"/>
        <pc:sldMkLst>
          <pc:docMk/>
          <pc:sldMk cId="3241924107" sldId="685"/>
        </pc:sldMkLst>
        <pc:spChg chg="mod ord">
          <ac:chgData name="Chavez, Sarah Julia" userId="8829758a-72af-4028-9c03-2b056efafdbb" providerId="ADAL" clId="{4C2B7EB6-B425-4A4E-8D30-8B353BE28B94}" dt="2025-06-24T20:59:15.797" v="16949" actId="700"/>
          <ac:spMkLst>
            <pc:docMk/>
            <pc:sldMk cId="3241924107" sldId="685"/>
            <ac:spMk id="5" creationId="{D1E239AB-6DEF-83D8-7A5A-F7C13AA1F3AF}"/>
          </ac:spMkLst>
        </pc:spChg>
        <pc:spChg chg="add mod">
          <ac:chgData name="Chavez, Sarah Julia" userId="8829758a-72af-4028-9c03-2b056efafdbb" providerId="ADAL" clId="{4C2B7EB6-B425-4A4E-8D30-8B353BE28B94}" dt="2025-06-24T21:01:17.204" v="16976" actId="14100"/>
          <ac:spMkLst>
            <pc:docMk/>
            <pc:sldMk cId="3241924107" sldId="685"/>
            <ac:spMk id="8" creationId="{989B260E-7545-F020-7A48-BC463E7783A7}"/>
          </ac:spMkLst>
        </pc:spChg>
        <pc:spChg chg="add mod">
          <ac:chgData name="Chavez, Sarah Julia" userId="8829758a-72af-4028-9c03-2b056efafdbb" providerId="ADAL" clId="{4C2B7EB6-B425-4A4E-8D30-8B353BE28B94}" dt="2025-06-24T21:03:14.910" v="17103" actId="1076"/>
          <ac:spMkLst>
            <pc:docMk/>
            <pc:sldMk cId="3241924107" sldId="685"/>
            <ac:spMk id="9" creationId="{1F7E1683-FD30-5170-D237-C3D835F450B3}"/>
          </ac:spMkLst>
        </pc:spChg>
        <pc:picChg chg="add mod">
          <ac:chgData name="Chavez, Sarah Julia" userId="8829758a-72af-4028-9c03-2b056efafdbb" providerId="ADAL" clId="{4C2B7EB6-B425-4A4E-8D30-8B353BE28B94}" dt="2025-06-24T20:59:49.568" v="16973" actId="1036"/>
          <ac:picMkLst>
            <pc:docMk/>
            <pc:sldMk cId="3241924107" sldId="685"/>
            <ac:picMk id="7" creationId="{3A8DFE4A-D957-16D4-0AD7-BE7A116D5E7B}"/>
          </ac:picMkLst>
        </pc:picChg>
      </pc:sldChg>
      <pc:sldChg chg="addSp delSp modSp new mod modClrScheme chgLayout">
        <pc:chgData name="Chavez, Sarah Julia" userId="8829758a-72af-4028-9c03-2b056efafdbb" providerId="ADAL" clId="{4C2B7EB6-B425-4A4E-8D30-8B353BE28B94}" dt="2025-06-26T19:32:06.061" v="30800" actId="700"/>
        <pc:sldMkLst>
          <pc:docMk/>
          <pc:sldMk cId="2890213885" sldId="686"/>
        </pc:sldMkLst>
        <pc:spChg chg="add mod ord">
          <ac:chgData name="Chavez, Sarah Julia" userId="8829758a-72af-4028-9c03-2b056efafdbb" providerId="ADAL" clId="{4C2B7EB6-B425-4A4E-8D30-8B353BE28B94}" dt="2025-06-26T19:32:06.061" v="30800" actId="700"/>
          <ac:spMkLst>
            <pc:docMk/>
            <pc:sldMk cId="2890213885" sldId="686"/>
            <ac:spMk id="5" creationId="{D840A6F0-896D-F586-7C5A-06AC71288F6C}"/>
          </ac:spMkLst>
        </pc:spChg>
      </pc:sldChg>
      <pc:sldChg chg="addSp delSp modSp new mod modClrScheme chgLayout">
        <pc:chgData name="Chavez, Sarah Julia" userId="8829758a-72af-4028-9c03-2b056efafdbb" providerId="ADAL" clId="{4C2B7EB6-B425-4A4E-8D30-8B353BE28B94}" dt="2025-06-26T19:32:24.438" v="30807" actId="14100"/>
        <pc:sldMkLst>
          <pc:docMk/>
          <pc:sldMk cId="2134741589" sldId="687"/>
        </pc:sldMkLst>
        <pc:spChg chg="add mod ord">
          <ac:chgData name="Chavez, Sarah Julia" userId="8829758a-72af-4028-9c03-2b056efafdbb" providerId="ADAL" clId="{4C2B7EB6-B425-4A4E-8D30-8B353BE28B94}" dt="2025-06-26T19:32:24.438" v="30807" actId="14100"/>
          <ac:spMkLst>
            <pc:docMk/>
            <pc:sldMk cId="2134741589" sldId="687"/>
            <ac:spMk id="3" creationId="{9228CACD-8821-FAF5-E474-A6274B2A276E}"/>
          </ac:spMkLst>
        </pc:spChg>
      </pc:sldChg>
      <pc:sldChg chg="modSp new mod modClrScheme chgLayout">
        <pc:chgData name="Chavez, Sarah Julia" userId="8829758a-72af-4028-9c03-2b056efafdbb" providerId="ADAL" clId="{4C2B7EB6-B425-4A4E-8D30-8B353BE28B94}" dt="2025-06-26T19:34:05.622" v="30829" actId="700"/>
        <pc:sldMkLst>
          <pc:docMk/>
          <pc:sldMk cId="1393964747" sldId="688"/>
        </pc:sldMkLst>
        <pc:spChg chg="mod ord">
          <ac:chgData name="Chavez, Sarah Julia" userId="8829758a-72af-4028-9c03-2b056efafdbb" providerId="ADAL" clId="{4C2B7EB6-B425-4A4E-8D30-8B353BE28B94}" dt="2025-06-26T19:34:05.622" v="30829" actId="700"/>
          <ac:spMkLst>
            <pc:docMk/>
            <pc:sldMk cId="1393964747" sldId="688"/>
            <ac:spMk id="2" creationId="{65A64F06-7A4F-C5A2-52C0-8BDA831C83EE}"/>
          </ac:spMkLst>
        </pc:spChg>
      </pc:sldChg>
      <pc:sldChg chg="modSp new mod modClrScheme chgLayout">
        <pc:chgData name="Chavez, Sarah Julia" userId="8829758a-72af-4028-9c03-2b056efafdbb" providerId="ADAL" clId="{4C2B7EB6-B425-4A4E-8D30-8B353BE28B94}" dt="2025-06-26T19:34:11.617" v="30830" actId="700"/>
        <pc:sldMkLst>
          <pc:docMk/>
          <pc:sldMk cId="3786111300" sldId="689"/>
        </pc:sldMkLst>
        <pc:spChg chg="mod ord">
          <ac:chgData name="Chavez, Sarah Julia" userId="8829758a-72af-4028-9c03-2b056efafdbb" providerId="ADAL" clId="{4C2B7EB6-B425-4A4E-8D30-8B353BE28B94}" dt="2025-06-26T19:34:11.617" v="30830" actId="700"/>
          <ac:spMkLst>
            <pc:docMk/>
            <pc:sldMk cId="3786111300" sldId="689"/>
            <ac:spMk id="2" creationId="{CF238418-8F66-DCCD-9460-6AF625900FFF}"/>
          </ac:spMkLst>
        </pc:spChg>
      </pc:sldChg>
      <pc:sldChg chg="modSp new mod modClrScheme chgLayout">
        <pc:chgData name="Chavez, Sarah Julia" userId="8829758a-72af-4028-9c03-2b056efafdbb" providerId="ADAL" clId="{4C2B7EB6-B425-4A4E-8D30-8B353BE28B94}" dt="2025-06-28T13:26:41.667" v="30925" actId="20577"/>
        <pc:sldMkLst>
          <pc:docMk/>
          <pc:sldMk cId="678680836" sldId="690"/>
        </pc:sldMkLst>
        <pc:spChg chg="mod ord">
          <ac:chgData name="Chavez, Sarah Julia" userId="8829758a-72af-4028-9c03-2b056efafdbb" providerId="ADAL" clId="{4C2B7EB6-B425-4A4E-8D30-8B353BE28B94}" dt="2025-06-28T13:26:41.667" v="30925" actId="20577"/>
          <ac:spMkLst>
            <pc:docMk/>
            <pc:sldMk cId="678680836" sldId="690"/>
            <ac:spMk id="2" creationId="{1EA30C27-E5FE-E1A7-A550-98A3A7BA44A4}"/>
          </ac:spMkLst>
        </pc:spChg>
      </pc:sldChg>
      <pc:sldChg chg="addSp delSp modSp new mod modClrScheme chgLayout">
        <pc:chgData name="Chavez, Sarah Julia" userId="8829758a-72af-4028-9c03-2b056efafdbb" providerId="ADAL" clId="{4C2B7EB6-B425-4A4E-8D30-8B353BE28B94}" dt="2025-06-26T19:34:25.827" v="30834" actId="14100"/>
        <pc:sldMkLst>
          <pc:docMk/>
          <pc:sldMk cId="1651291854" sldId="691"/>
        </pc:sldMkLst>
        <pc:spChg chg="add mod ord">
          <ac:chgData name="Chavez, Sarah Julia" userId="8829758a-72af-4028-9c03-2b056efafdbb" providerId="ADAL" clId="{4C2B7EB6-B425-4A4E-8D30-8B353BE28B94}" dt="2025-06-26T19:34:25.827" v="30834" actId="14100"/>
          <ac:spMkLst>
            <pc:docMk/>
            <pc:sldMk cId="1651291854" sldId="691"/>
            <ac:spMk id="3" creationId="{7C0C2767-2B06-121B-F3E3-670D0D7455B3}"/>
          </ac:spMkLst>
        </pc:spChg>
      </pc:sldChg>
      <pc:sldChg chg="addSp delSp modSp new mod modClrScheme chgLayout">
        <pc:chgData name="Chavez, Sarah Julia" userId="8829758a-72af-4028-9c03-2b056efafdbb" providerId="ADAL" clId="{4C2B7EB6-B425-4A4E-8D30-8B353BE28B94}" dt="2025-06-28T18:46:57.486" v="30959" actId="20577"/>
        <pc:sldMkLst>
          <pc:docMk/>
          <pc:sldMk cId="2469642816" sldId="692"/>
        </pc:sldMkLst>
        <pc:spChg chg="add mod ord">
          <ac:chgData name="Chavez, Sarah Julia" userId="8829758a-72af-4028-9c03-2b056efafdbb" providerId="ADAL" clId="{4C2B7EB6-B425-4A4E-8D30-8B353BE28B94}" dt="2025-06-28T18:46:57.486" v="30959" actId="20577"/>
          <ac:spMkLst>
            <pc:docMk/>
            <pc:sldMk cId="2469642816" sldId="692"/>
            <ac:spMk id="3" creationId="{67FAA293-3303-814C-1FAC-5BBB177925AA}"/>
          </ac:spMkLst>
        </pc:spChg>
      </pc:sldChg>
      <pc:sldChg chg="modSp new mod modClrScheme chgLayout">
        <pc:chgData name="Chavez, Sarah Julia" userId="8829758a-72af-4028-9c03-2b056efafdbb" providerId="ADAL" clId="{4C2B7EB6-B425-4A4E-8D30-8B353BE28B94}" dt="2025-06-26T19:34:36.256" v="30837" actId="700"/>
        <pc:sldMkLst>
          <pc:docMk/>
          <pc:sldMk cId="2155583818" sldId="693"/>
        </pc:sldMkLst>
        <pc:spChg chg="mod ord">
          <ac:chgData name="Chavez, Sarah Julia" userId="8829758a-72af-4028-9c03-2b056efafdbb" providerId="ADAL" clId="{4C2B7EB6-B425-4A4E-8D30-8B353BE28B94}" dt="2025-06-26T19:34:36.256" v="30837" actId="700"/>
          <ac:spMkLst>
            <pc:docMk/>
            <pc:sldMk cId="2155583818" sldId="693"/>
            <ac:spMk id="2" creationId="{26DD86FF-E977-0DE5-7DF1-77C2B39A9B2C}"/>
          </ac:spMkLst>
        </pc:spChg>
      </pc:sldChg>
      <pc:sldChg chg="add del">
        <pc:chgData name="Chavez, Sarah Julia" userId="8829758a-72af-4028-9c03-2b056efafdbb" providerId="ADAL" clId="{4C2B7EB6-B425-4A4E-8D30-8B353BE28B94}" dt="2025-06-25T15:25:42.902" v="26577" actId="47"/>
        <pc:sldMkLst>
          <pc:docMk/>
          <pc:sldMk cId="2623838696" sldId="694"/>
        </pc:sldMkLst>
      </pc:sldChg>
      <pc:sldChg chg="add del">
        <pc:chgData name="Chavez, Sarah Julia" userId="8829758a-72af-4028-9c03-2b056efafdbb" providerId="ADAL" clId="{4C2B7EB6-B425-4A4E-8D30-8B353BE28B94}" dt="2025-06-25T15:25:45.885" v="26578" actId="47"/>
        <pc:sldMkLst>
          <pc:docMk/>
          <pc:sldMk cId="2335265941" sldId="695"/>
        </pc:sldMkLst>
      </pc:sldChg>
      <pc:sldChg chg="addSp modSp add mod modTransition modAnim">
        <pc:chgData name="Chavez, Sarah Julia" userId="8829758a-72af-4028-9c03-2b056efafdbb" providerId="ADAL" clId="{4C2B7EB6-B425-4A4E-8D30-8B353BE28B94}" dt="2025-06-25T16:45:20.236" v="28159"/>
        <pc:sldMkLst>
          <pc:docMk/>
          <pc:sldMk cId="2224325296" sldId="696"/>
        </pc:sldMkLst>
        <pc:spChg chg="mod">
          <ac:chgData name="Chavez, Sarah Julia" userId="8829758a-72af-4028-9c03-2b056efafdbb" providerId="ADAL" clId="{4C2B7EB6-B425-4A4E-8D30-8B353BE28B94}" dt="2025-06-25T16:31:26.431" v="27402" actId="20577"/>
          <ac:spMkLst>
            <pc:docMk/>
            <pc:sldMk cId="2224325296" sldId="696"/>
            <ac:spMk id="2" creationId="{8965EA20-9232-2B3E-3929-B3A02D3A9EA3}"/>
          </ac:spMkLst>
        </pc:spChg>
        <pc:spChg chg="mod">
          <ac:chgData name="Chavez, Sarah Julia" userId="8829758a-72af-4028-9c03-2b056efafdbb" providerId="ADAL" clId="{4C2B7EB6-B425-4A4E-8D30-8B353BE28B94}" dt="2025-06-25T16:28:03.719" v="27251" actId="20577"/>
          <ac:spMkLst>
            <pc:docMk/>
            <pc:sldMk cId="2224325296" sldId="696"/>
            <ac:spMk id="3" creationId="{9AD99E79-13A9-5432-A803-3FD49A22AAF1}"/>
          </ac:spMkLst>
        </pc:spChg>
        <pc:spChg chg="add mod">
          <ac:chgData name="Chavez, Sarah Julia" userId="8829758a-72af-4028-9c03-2b056efafdbb" providerId="ADAL" clId="{4C2B7EB6-B425-4A4E-8D30-8B353BE28B94}" dt="2025-06-25T16:29:40.264" v="27401" actId="1076"/>
          <ac:spMkLst>
            <pc:docMk/>
            <pc:sldMk cId="2224325296" sldId="696"/>
            <ac:spMk id="4" creationId="{FA58EC6D-ABD2-D1E1-B666-75F2B80D77AA}"/>
          </ac:spMkLst>
        </pc:spChg>
        <pc:picChg chg="add mod">
          <ac:chgData name="Chavez, Sarah Julia" userId="8829758a-72af-4028-9c03-2b056efafdbb" providerId="ADAL" clId="{4C2B7EB6-B425-4A4E-8D30-8B353BE28B94}" dt="2025-06-25T16:44:47.064" v="28152" actId="1076"/>
          <ac:picMkLst>
            <pc:docMk/>
            <pc:sldMk cId="2224325296" sldId="696"/>
            <ac:picMk id="5" creationId="{0DA95597-D11E-EAAF-9F29-01704C3B49CA}"/>
          </ac:picMkLst>
        </pc:picChg>
        <pc:picChg chg="mod">
          <ac:chgData name="Chavez, Sarah Julia" userId="8829758a-72af-4028-9c03-2b056efafdbb" providerId="ADAL" clId="{4C2B7EB6-B425-4A4E-8D30-8B353BE28B94}" dt="2025-06-25T16:26:49.159" v="27230" actId="14861"/>
          <ac:picMkLst>
            <pc:docMk/>
            <pc:sldMk cId="2224325296" sldId="696"/>
            <ac:picMk id="6" creationId="{B22BC424-7FCF-4767-AFC7-4DC34C125ED8}"/>
          </ac:picMkLst>
        </pc:picChg>
        <pc:picChg chg="add mod">
          <ac:chgData name="Chavez, Sarah Julia" userId="8829758a-72af-4028-9c03-2b056efafdbb" providerId="ADAL" clId="{4C2B7EB6-B425-4A4E-8D30-8B353BE28B94}" dt="2025-06-25T16:45:03.319" v="28155" actId="1076"/>
          <ac:picMkLst>
            <pc:docMk/>
            <pc:sldMk cId="2224325296" sldId="696"/>
            <ac:picMk id="7" creationId="{A32A6498-1951-C9F6-B33B-65555DC5E8CE}"/>
          </ac:picMkLst>
        </pc:picChg>
        <pc:picChg chg="add mod">
          <ac:chgData name="Chavez, Sarah Julia" userId="8829758a-72af-4028-9c03-2b056efafdbb" providerId="ADAL" clId="{4C2B7EB6-B425-4A4E-8D30-8B353BE28B94}" dt="2025-06-25T16:45:15.953" v="28158" actId="1076"/>
          <ac:picMkLst>
            <pc:docMk/>
            <pc:sldMk cId="2224325296" sldId="696"/>
            <ac:picMk id="8" creationId="{E3657696-C6A3-E5F1-A20C-5B6C4C2351CE}"/>
          </ac:picMkLst>
        </pc:picChg>
      </pc:sldChg>
      <pc:sldChg chg="addSp delSp modSp add mod modClrScheme delAnim modAnim chgLayout">
        <pc:chgData name="Chavez, Sarah Julia" userId="8829758a-72af-4028-9c03-2b056efafdbb" providerId="ADAL" clId="{4C2B7EB6-B425-4A4E-8D30-8B353BE28B94}" dt="2025-06-30T17:22:31.306" v="31383"/>
        <pc:sldMkLst>
          <pc:docMk/>
          <pc:sldMk cId="3523934941" sldId="697"/>
        </pc:sldMkLst>
        <pc:spChg chg="add mod ord">
          <ac:chgData name="Chavez, Sarah Julia" userId="8829758a-72af-4028-9c03-2b056efafdbb" providerId="ADAL" clId="{4C2B7EB6-B425-4A4E-8D30-8B353BE28B94}" dt="2025-06-27T22:36:58.965" v="30856" actId="700"/>
          <ac:spMkLst>
            <pc:docMk/>
            <pc:sldMk cId="3523934941" sldId="697"/>
            <ac:spMk id="3" creationId="{B6D1315B-4F5E-8973-4F66-1ED8618E84E0}"/>
          </ac:spMkLst>
        </pc:spChg>
        <pc:spChg chg="mod ord">
          <ac:chgData name="Chavez, Sarah Julia" userId="8829758a-72af-4028-9c03-2b056efafdbb" providerId="ADAL" clId="{4C2B7EB6-B425-4A4E-8D30-8B353BE28B94}" dt="2025-06-27T22:36:58.965" v="30856" actId="700"/>
          <ac:spMkLst>
            <pc:docMk/>
            <pc:sldMk cId="3523934941" sldId="697"/>
            <ac:spMk id="5" creationId="{D4FE540B-A53B-DAF2-E2B8-675F6F5159D2}"/>
          </ac:spMkLst>
        </pc:spChg>
        <pc:spChg chg="mod ord">
          <ac:chgData name="Chavez, Sarah Julia" userId="8829758a-72af-4028-9c03-2b056efafdbb" providerId="ADAL" clId="{4C2B7EB6-B425-4A4E-8D30-8B353BE28B94}" dt="2025-06-27T22:37:02.525" v="30857" actId="14100"/>
          <ac:spMkLst>
            <pc:docMk/>
            <pc:sldMk cId="3523934941" sldId="697"/>
            <ac:spMk id="6" creationId="{833EBB4F-DE18-F1B8-E6B8-12BDB8AC0F5F}"/>
          </ac:spMkLst>
        </pc:spChg>
      </pc:sldChg>
      <pc:sldChg chg="add del">
        <pc:chgData name="Chavez, Sarah Julia" userId="8829758a-72af-4028-9c03-2b056efafdbb" providerId="ADAL" clId="{4C2B7EB6-B425-4A4E-8D30-8B353BE28B94}" dt="2025-06-25T15:25:59.226" v="26579" actId="47"/>
        <pc:sldMkLst>
          <pc:docMk/>
          <pc:sldMk cId="434991641" sldId="698"/>
        </pc:sldMkLst>
      </pc:sldChg>
      <pc:sldChg chg="add del">
        <pc:chgData name="Chavez, Sarah Julia" userId="8829758a-72af-4028-9c03-2b056efafdbb" providerId="ADAL" clId="{4C2B7EB6-B425-4A4E-8D30-8B353BE28B94}" dt="2025-06-25T15:26:00.235" v="26580" actId="47"/>
        <pc:sldMkLst>
          <pc:docMk/>
          <pc:sldMk cId="647067408" sldId="699"/>
        </pc:sldMkLst>
      </pc:sldChg>
      <pc:sldChg chg="addSp delSp modSp add mod modClrScheme modAnim chgLayout">
        <pc:chgData name="Chavez, Sarah Julia" userId="8829758a-72af-4028-9c03-2b056efafdbb" providerId="ADAL" clId="{4C2B7EB6-B425-4A4E-8D30-8B353BE28B94}" dt="2025-06-30T17:26:24.347" v="31384" actId="14100"/>
        <pc:sldMkLst>
          <pc:docMk/>
          <pc:sldMk cId="958871330" sldId="700"/>
        </pc:sldMkLst>
        <pc:spChg chg="mod ord">
          <ac:chgData name="Chavez, Sarah Julia" userId="8829758a-72af-4028-9c03-2b056efafdbb" providerId="ADAL" clId="{4C2B7EB6-B425-4A4E-8D30-8B353BE28B94}" dt="2025-06-25T16:39:47.136" v="28003" actId="26606"/>
          <ac:spMkLst>
            <pc:docMk/>
            <pc:sldMk cId="958871330" sldId="700"/>
            <ac:spMk id="2" creationId="{CD2B03B1-5C87-D33C-3634-A7C2EEBD959D}"/>
          </ac:spMkLst>
        </pc:spChg>
        <pc:spChg chg="mod ord">
          <ac:chgData name="Chavez, Sarah Julia" userId="8829758a-72af-4028-9c03-2b056efafdbb" providerId="ADAL" clId="{4C2B7EB6-B425-4A4E-8D30-8B353BE28B94}" dt="2025-06-25T16:39:47.136" v="28003" actId="26606"/>
          <ac:spMkLst>
            <pc:docMk/>
            <pc:sldMk cId="958871330" sldId="700"/>
            <ac:spMk id="5" creationId="{34DED45E-C9C5-1FC3-0B37-930C05E43BA9}"/>
          </ac:spMkLst>
        </pc:spChg>
        <pc:spChg chg="add mod">
          <ac:chgData name="Chavez, Sarah Julia" userId="8829758a-72af-4028-9c03-2b056efafdbb" providerId="ADAL" clId="{4C2B7EB6-B425-4A4E-8D30-8B353BE28B94}" dt="2025-06-30T17:26:24.347" v="31384" actId="14100"/>
          <ac:spMkLst>
            <pc:docMk/>
            <pc:sldMk cId="958871330" sldId="700"/>
            <ac:spMk id="9" creationId="{EB858A77-3625-E1C9-A209-A0CD018F3D43}"/>
          </ac:spMkLst>
        </pc:spChg>
        <pc:spChg chg="add mod">
          <ac:chgData name="Chavez, Sarah Julia" userId="8829758a-72af-4028-9c03-2b056efafdbb" providerId="ADAL" clId="{4C2B7EB6-B425-4A4E-8D30-8B353BE28B94}" dt="2025-06-25T16:40:18.033" v="28034" actId="1076"/>
          <ac:spMkLst>
            <pc:docMk/>
            <pc:sldMk cId="958871330" sldId="700"/>
            <ac:spMk id="11" creationId="{0D5F2E68-327F-23E9-CFC9-1B0E209C1F2A}"/>
          </ac:spMkLst>
        </pc:spChg>
        <pc:spChg chg="add mod">
          <ac:chgData name="Chavez, Sarah Julia" userId="8829758a-72af-4028-9c03-2b056efafdbb" providerId="ADAL" clId="{4C2B7EB6-B425-4A4E-8D30-8B353BE28B94}" dt="2025-06-25T16:40:45.569" v="28069" actId="20577"/>
          <ac:spMkLst>
            <pc:docMk/>
            <pc:sldMk cId="958871330" sldId="700"/>
            <ac:spMk id="12" creationId="{866C490C-32EA-B3D6-5E9F-1719713E9553}"/>
          </ac:spMkLst>
        </pc:spChg>
        <pc:picChg chg="add mod">
          <ac:chgData name="Chavez, Sarah Julia" userId="8829758a-72af-4028-9c03-2b056efafdbb" providerId="ADAL" clId="{4C2B7EB6-B425-4A4E-8D30-8B353BE28B94}" dt="2025-06-25T16:39:47.136" v="28003" actId="26606"/>
          <ac:picMkLst>
            <pc:docMk/>
            <pc:sldMk cId="958871330" sldId="700"/>
            <ac:picMk id="4" creationId="{C69E8636-B1DE-A95C-9A23-F1A95CF434B5}"/>
          </ac:picMkLst>
        </pc:picChg>
      </pc:sldChg>
      <pc:sldChg chg="delSp modSp add mod modClrScheme delAnim modAnim chgLayout">
        <pc:chgData name="Chavez, Sarah Julia" userId="8829758a-72af-4028-9c03-2b056efafdbb" providerId="ADAL" clId="{4C2B7EB6-B425-4A4E-8D30-8B353BE28B94}" dt="2025-06-30T18:16:00.197" v="31401"/>
        <pc:sldMkLst>
          <pc:docMk/>
          <pc:sldMk cId="3726771238" sldId="710"/>
        </pc:sldMkLst>
        <pc:spChg chg="mod ord">
          <ac:chgData name="Chavez, Sarah Julia" userId="8829758a-72af-4028-9c03-2b056efafdbb" providerId="ADAL" clId="{4C2B7EB6-B425-4A4E-8D30-8B353BE28B94}" dt="2025-06-24T23:55:30.932" v="18759" actId="700"/>
          <ac:spMkLst>
            <pc:docMk/>
            <pc:sldMk cId="3726771238" sldId="710"/>
            <ac:spMk id="2" creationId="{CA605AF8-61C0-AF80-4E28-56C5C0B3A10D}"/>
          </ac:spMkLst>
        </pc:spChg>
        <pc:spChg chg="mod ord">
          <ac:chgData name="Chavez, Sarah Julia" userId="8829758a-72af-4028-9c03-2b056efafdbb" providerId="ADAL" clId="{4C2B7EB6-B425-4A4E-8D30-8B353BE28B94}" dt="2025-06-27T23:03:11.748" v="30884" actId="207"/>
          <ac:spMkLst>
            <pc:docMk/>
            <pc:sldMk cId="3726771238" sldId="710"/>
            <ac:spMk id="10" creationId="{E519A371-A5B9-4A90-E127-3E22976BE6A7}"/>
          </ac:spMkLst>
        </pc:spChg>
        <pc:picChg chg="mod ord">
          <ac:chgData name="Chavez, Sarah Julia" userId="8829758a-72af-4028-9c03-2b056efafdbb" providerId="ADAL" clId="{4C2B7EB6-B425-4A4E-8D30-8B353BE28B94}" dt="2025-06-24T23:55:30.932" v="18759" actId="700"/>
          <ac:picMkLst>
            <pc:docMk/>
            <pc:sldMk cId="3726771238" sldId="710"/>
            <ac:picMk id="5" creationId="{21B25842-CB92-60F5-2C77-2322C368B385}"/>
          </ac:picMkLst>
        </pc:picChg>
      </pc:sldChg>
      <pc:sldChg chg="addSp delSp modSp add mod modClrScheme delAnim modAnim chgLayout">
        <pc:chgData name="Chavez, Sarah Julia" userId="8829758a-72af-4028-9c03-2b056efafdbb" providerId="ADAL" clId="{4C2B7EB6-B425-4A4E-8D30-8B353BE28B94}" dt="2025-06-27T23:04:49.738" v="30893" actId="207"/>
        <pc:sldMkLst>
          <pc:docMk/>
          <pc:sldMk cId="1877013276" sldId="712"/>
        </pc:sldMkLst>
        <pc:spChg chg="add mod">
          <ac:chgData name="Chavez, Sarah Julia" userId="8829758a-72af-4028-9c03-2b056efafdbb" providerId="ADAL" clId="{4C2B7EB6-B425-4A4E-8D30-8B353BE28B94}" dt="2025-06-25T18:31:11.599" v="29144" actId="207"/>
          <ac:spMkLst>
            <pc:docMk/>
            <pc:sldMk cId="1877013276" sldId="712"/>
            <ac:spMk id="2" creationId="{EAD74517-BB18-39D4-E4B4-D25FE43CEB6C}"/>
          </ac:spMkLst>
        </pc:spChg>
        <pc:spChg chg="mod ord">
          <ac:chgData name="Chavez, Sarah Julia" userId="8829758a-72af-4028-9c03-2b056efafdbb" providerId="ADAL" clId="{4C2B7EB6-B425-4A4E-8D30-8B353BE28B94}" dt="2025-06-24T23:55:38.182" v="18761" actId="700"/>
          <ac:spMkLst>
            <pc:docMk/>
            <pc:sldMk cId="1877013276" sldId="712"/>
            <ac:spMk id="5" creationId="{23664CFA-5C51-E44E-76EF-DF9415BB07F3}"/>
          </ac:spMkLst>
        </pc:spChg>
        <pc:spChg chg="mod ord">
          <ac:chgData name="Chavez, Sarah Julia" userId="8829758a-72af-4028-9c03-2b056efafdbb" providerId="ADAL" clId="{4C2B7EB6-B425-4A4E-8D30-8B353BE28B94}" dt="2025-06-27T23:04:49.738" v="30893" actId="207"/>
          <ac:spMkLst>
            <pc:docMk/>
            <pc:sldMk cId="1877013276" sldId="712"/>
            <ac:spMk id="13" creationId="{C65FF4CD-A304-AF69-BFB4-F0ED4DDA0A5E}"/>
          </ac:spMkLst>
        </pc:spChg>
        <pc:picChg chg="mod ord">
          <ac:chgData name="Chavez, Sarah Julia" userId="8829758a-72af-4028-9c03-2b056efafdbb" providerId="ADAL" clId="{4C2B7EB6-B425-4A4E-8D30-8B353BE28B94}" dt="2025-06-24T23:55:38.182" v="18761" actId="700"/>
          <ac:picMkLst>
            <pc:docMk/>
            <pc:sldMk cId="1877013276" sldId="712"/>
            <ac:picMk id="8" creationId="{3286E103-60B1-45D0-E3FA-22EE3191535E}"/>
          </ac:picMkLst>
        </pc:picChg>
      </pc:sldChg>
      <pc:sldChg chg="addSp delSp modSp add mod modClrScheme delAnim modAnim chgLayout">
        <pc:chgData name="Chavez, Sarah Julia" userId="8829758a-72af-4028-9c03-2b056efafdbb" providerId="ADAL" clId="{4C2B7EB6-B425-4A4E-8D30-8B353BE28B94}" dt="2025-06-30T18:26:22.779" v="31458" actId="1035"/>
        <pc:sldMkLst>
          <pc:docMk/>
          <pc:sldMk cId="958568356" sldId="713"/>
        </pc:sldMkLst>
        <pc:spChg chg="mod ord">
          <ac:chgData name="Chavez, Sarah Julia" userId="8829758a-72af-4028-9c03-2b056efafdbb" providerId="ADAL" clId="{4C2B7EB6-B425-4A4E-8D30-8B353BE28B94}" dt="2025-06-25T18:37:32.755" v="29205" actId="26606"/>
          <ac:spMkLst>
            <pc:docMk/>
            <pc:sldMk cId="958568356" sldId="713"/>
            <ac:spMk id="5" creationId="{A4852FC9-FB5D-531F-6A8E-1566987FA67D}"/>
          </ac:spMkLst>
        </pc:spChg>
        <pc:spChg chg="add mod">
          <ac:chgData name="Chavez, Sarah Julia" userId="8829758a-72af-4028-9c03-2b056efafdbb" providerId="ADAL" clId="{4C2B7EB6-B425-4A4E-8D30-8B353BE28B94}" dt="2025-06-30T18:26:22.779" v="31458" actId="1035"/>
          <ac:spMkLst>
            <pc:docMk/>
            <pc:sldMk cId="958568356" sldId="713"/>
            <ac:spMk id="6" creationId="{632E03E0-7704-8654-CBBA-98EFB982E0BC}"/>
          </ac:spMkLst>
        </pc:spChg>
        <pc:spChg chg="mod ord">
          <ac:chgData name="Chavez, Sarah Julia" userId="8829758a-72af-4028-9c03-2b056efafdbb" providerId="ADAL" clId="{4C2B7EB6-B425-4A4E-8D30-8B353BE28B94}" dt="2025-06-30T18:26:17.295" v="31442" actId="27636"/>
          <ac:spMkLst>
            <pc:docMk/>
            <pc:sldMk cId="958568356" sldId="713"/>
            <ac:spMk id="8" creationId="{8760396F-EBF5-C0A9-B41C-832573724376}"/>
          </ac:spMkLst>
        </pc:spChg>
        <pc:picChg chg="add mod">
          <ac:chgData name="Chavez, Sarah Julia" userId="8829758a-72af-4028-9c03-2b056efafdbb" providerId="ADAL" clId="{4C2B7EB6-B425-4A4E-8D30-8B353BE28B94}" dt="2025-06-25T18:37:32.755" v="29205" actId="26606"/>
          <ac:picMkLst>
            <pc:docMk/>
            <pc:sldMk cId="958568356" sldId="713"/>
            <ac:picMk id="4" creationId="{03CF7D36-0011-4021-C7C2-3474F9C3992B}"/>
          </ac:picMkLst>
        </pc:picChg>
      </pc:sldChg>
      <pc:sldChg chg="addSp delSp modSp add mod modClrScheme modAnim chgLayout">
        <pc:chgData name="Chavez, Sarah Julia" userId="8829758a-72af-4028-9c03-2b056efafdbb" providerId="ADAL" clId="{4C2B7EB6-B425-4A4E-8D30-8B353BE28B94}" dt="2025-06-30T18:22:05.470" v="31437"/>
        <pc:sldMkLst>
          <pc:docMk/>
          <pc:sldMk cId="275183797" sldId="714"/>
        </pc:sldMkLst>
        <pc:spChg chg="mod ord">
          <ac:chgData name="Chavez, Sarah Julia" userId="8829758a-72af-4028-9c03-2b056efafdbb" providerId="ADAL" clId="{4C2B7EB6-B425-4A4E-8D30-8B353BE28B94}" dt="2025-06-25T18:43:46.276" v="29418" actId="700"/>
          <ac:spMkLst>
            <pc:docMk/>
            <pc:sldMk cId="275183797" sldId="714"/>
            <ac:spMk id="6" creationId="{8E7020D9-774B-2F8D-DFBB-790E586B13D4}"/>
          </ac:spMkLst>
        </pc:spChg>
        <pc:spChg chg="mod ord">
          <ac:chgData name="Chavez, Sarah Julia" userId="8829758a-72af-4028-9c03-2b056efafdbb" providerId="ADAL" clId="{4C2B7EB6-B425-4A4E-8D30-8B353BE28B94}" dt="2025-06-25T18:43:53.843" v="29420" actId="12"/>
          <ac:spMkLst>
            <pc:docMk/>
            <pc:sldMk cId="275183797" sldId="714"/>
            <ac:spMk id="7" creationId="{75179651-EA25-83E6-E064-36C15DD65CFF}"/>
          </ac:spMkLst>
        </pc:spChg>
        <pc:picChg chg="add mod">
          <ac:chgData name="Chavez, Sarah Julia" userId="8829758a-72af-4028-9c03-2b056efafdbb" providerId="ADAL" clId="{4C2B7EB6-B425-4A4E-8D30-8B353BE28B94}" dt="2025-06-25T18:44:27.461" v="29421"/>
          <ac:picMkLst>
            <pc:docMk/>
            <pc:sldMk cId="275183797" sldId="714"/>
            <ac:picMk id="5" creationId="{3C65A718-05C8-2DCF-875F-E904A4318909}"/>
          </ac:picMkLst>
        </pc:picChg>
      </pc:sldChg>
      <pc:sldChg chg="add del">
        <pc:chgData name="Chavez, Sarah Julia" userId="8829758a-72af-4028-9c03-2b056efafdbb" providerId="ADAL" clId="{4C2B7EB6-B425-4A4E-8D30-8B353BE28B94}" dt="2025-06-25T15:26:14.102" v="26583" actId="47"/>
        <pc:sldMkLst>
          <pc:docMk/>
          <pc:sldMk cId="562061975" sldId="715"/>
        </pc:sldMkLst>
      </pc:sldChg>
      <pc:sldChg chg="add del">
        <pc:chgData name="Chavez, Sarah Julia" userId="8829758a-72af-4028-9c03-2b056efafdbb" providerId="ADAL" clId="{4C2B7EB6-B425-4A4E-8D30-8B353BE28B94}" dt="2025-06-25T15:26:11.185" v="26582" actId="47"/>
        <pc:sldMkLst>
          <pc:docMk/>
          <pc:sldMk cId="1787349896" sldId="716"/>
        </pc:sldMkLst>
      </pc:sldChg>
      <pc:sldChg chg="add del">
        <pc:chgData name="Chavez, Sarah Julia" userId="8829758a-72af-4028-9c03-2b056efafdbb" providerId="ADAL" clId="{4C2B7EB6-B425-4A4E-8D30-8B353BE28B94}" dt="2025-06-25T15:26:15.385" v="26584" actId="47"/>
        <pc:sldMkLst>
          <pc:docMk/>
          <pc:sldMk cId="2010441030" sldId="717"/>
        </pc:sldMkLst>
      </pc:sldChg>
      <pc:sldChg chg="modSp add mod modClrScheme chgLayout">
        <pc:chgData name="Chavez, Sarah Julia" userId="8829758a-72af-4028-9c03-2b056efafdbb" providerId="ADAL" clId="{4C2B7EB6-B425-4A4E-8D30-8B353BE28B94}" dt="2025-06-25T16:41:33.836" v="28128" actId="20577"/>
        <pc:sldMkLst>
          <pc:docMk/>
          <pc:sldMk cId="873544218" sldId="718"/>
        </pc:sldMkLst>
        <pc:spChg chg="mod ord">
          <ac:chgData name="Chavez, Sarah Julia" userId="8829758a-72af-4028-9c03-2b056efafdbb" providerId="ADAL" clId="{4C2B7EB6-B425-4A4E-8D30-8B353BE28B94}" dt="2025-06-25T15:26:21.252" v="26585" actId="700"/>
          <ac:spMkLst>
            <pc:docMk/>
            <pc:sldMk cId="873544218" sldId="718"/>
            <ac:spMk id="5" creationId="{136EBBE2-9D3D-3B75-FAD4-8C8F4F7D9DD3}"/>
          </ac:spMkLst>
        </pc:spChg>
        <pc:spChg chg="mod ord">
          <ac:chgData name="Chavez, Sarah Julia" userId="8829758a-72af-4028-9c03-2b056efafdbb" providerId="ADAL" clId="{4C2B7EB6-B425-4A4E-8D30-8B353BE28B94}" dt="2025-06-25T16:41:33.836" v="28128" actId="20577"/>
          <ac:spMkLst>
            <pc:docMk/>
            <pc:sldMk cId="873544218" sldId="718"/>
            <ac:spMk id="6" creationId="{0BA29B8E-189F-357E-1E31-32284CC208A9}"/>
          </ac:spMkLst>
        </pc:spChg>
        <pc:picChg chg="mod ord">
          <ac:chgData name="Chavez, Sarah Julia" userId="8829758a-72af-4028-9c03-2b056efafdbb" providerId="ADAL" clId="{4C2B7EB6-B425-4A4E-8D30-8B353BE28B94}" dt="2025-06-25T15:26:21.252" v="26585" actId="700"/>
          <ac:picMkLst>
            <pc:docMk/>
            <pc:sldMk cId="873544218" sldId="718"/>
            <ac:picMk id="11" creationId="{80BD6E81-66CD-A2BC-35D1-929B1F11141D}"/>
          </ac:picMkLst>
        </pc:picChg>
      </pc:sldChg>
      <pc:sldChg chg="modSp new mod modClrScheme chgLayout">
        <pc:chgData name="Chavez, Sarah Julia" userId="8829758a-72af-4028-9c03-2b056efafdbb" providerId="ADAL" clId="{4C2B7EB6-B425-4A4E-8D30-8B353BE28B94}" dt="2025-06-26T19:34:32.215" v="30836" actId="700"/>
        <pc:sldMkLst>
          <pc:docMk/>
          <pc:sldMk cId="1948010658" sldId="719"/>
        </pc:sldMkLst>
        <pc:spChg chg="mod ord">
          <ac:chgData name="Chavez, Sarah Julia" userId="8829758a-72af-4028-9c03-2b056efafdbb" providerId="ADAL" clId="{4C2B7EB6-B425-4A4E-8D30-8B353BE28B94}" dt="2025-06-26T19:34:32.215" v="30836" actId="700"/>
          <ac:spMkLst>
            <pc:docMk/>
            <pc:sldMk cId="1948010658" sldId="719"/>
            <ac:spMk id="2" creationId="{3D61F7F6-C063-0CC1-CF02-52D972867CC1}"/>
          </ac:spMkLst>
        </pc:spChg>
      </pc:sldChg>
      <pc:sldChg chg="modSp add mod modClrScheme modAnim chgLayout">
        <pc:chgData name="Chavez, Sarah Julia" userId="8829758a-72af-4028-9c03-2b056efafdbb" providerId="ADAL" clId="{4C2B7EB6-B425-4A4E-8D30-8B353BE28B94}" dt="2025-06-24T23:47:03.615" v="18416" actId="700"/>
        <pc:sldMkLst>
          <pc:docMk/>
          <pc:sldMk cId="3461646472" sldId="720"/>
        </pc:sldMkLst>
        <pc:spChg chg="mod ord">
          <ac:chgData name="Chavez, Sarah Julia" userId="8829758a-72af-4028-9c03-2b056efafdbb" providerId="ADAL" clId="{4C2B7EB6-B425-4A4E-8D30-8B353BE28B94}" dt="2025-06-24T23:47:03.615" v="18416" actId="700"/>
          <ac:spMkLst>
            <pc:docMk/>
            <pc:sldMk cId="3461646472" sldId="720"/>
            <ac:spMk id="14" creationId="{5C45BA2C-C214-AECD-F881-9EC6EADC64D0}"/>
          </ac:spMkLst>
        </pc:spChg>
        <pc:spChg chg="mod ord">
          <ac:chgData name="Chavez, Sarah Julia" userId="8829758a-72af-4028-9c03-2b056efafdbb" providerId="ADAL" clId="{4C2B7EB6-B425-4A4E-8D30-8B353BE28B94}" dt="2025-06-24T23:47:03.615" v="18416" actId="700"/>
          <ac:spMkLst>
            <pc:docMk/>
            <pc:sldMk cId="3461646472" sldId="720"/>
            <ac:spMk id="16" creationId="{B248672E-D593-2745-85D7-2FFE056548A8}"/>
          </ac:spMkLst>
        </pc:spChg>
        <pc:picChg chg="mod ord">
          <ac:chgData name="Chavez, Sarah Julia" userId="8829758a-72af-4028-9c03-2b056efafdbb" providerId="ADAL" clId="{4C2B7EB6-B425-4A4E-8D30-8B353BE28B94}" dt="2025-06-24T23:47:03.615" v="18416" actId="700"/>
          <ac:picMkLst>
            <pc:docMk/>
            <pc:sldMk cId="3461646472" sldId="720"/>
            <ac:picMk id="9" creationId="{205C569B-CC1E-4321-4BC8-FE1A9EB36EF4}"/>
          </ac:picMkLst>
        </pc:picChg>
      </pc:sldChg>
      <pc:sldChg chg="addSp delSp modSp add mod modClrScheme chgLayout">
        <pc:chgData name="Chavez, Sarah Julia" userId="8829758a-72af-4028-9c03-2b056efafdbb" providerId="ADAL" clId="{4C2B7EB6-B425-4A4E-8D30-8B353BE28B94}" dt="2025-06-27T22:38:05.864" v="30869" actId="27636"/>
        <pc:sldMkLst>
          <pc:docMk/>
          <pc:sldMk cId="1734148503" sldId="721"/>
        </pc:sldMkLst>
        <pc:spChg chg="add mod ord">
          <ac:chgData name="Chavez, Sarah Julia" userId="8829758a-72af-4028-9c03-2b056efafdbb" providerId="ADAL" clId="{4C2B7EB6-B425-4A4E-8D30-8B353BE28B94}" dt="2025-06-24T23:47:09.812" v="18417" actId="700"/>
          <ac:spMkLst>
            <pc:docMk/>
            <pc:sldMk cId="1734148503" sldId="721"/>
            <ac:spMk id="2" creationId="{8ACD53DF-7C58-5C27-5FD0-25F8FD961A7E}"/>
          </ac:spMkLst>
        </pc:spChg>
        <pc:spChg chg="mod ord">
          <ac:chgData name="Chavez, Sarah Julia" userId="8829758a-72af-4028-9c03-2b056efafdbb" providerId="ADAL" clId="{4C2B7EB6-B425-4A4E-8D30-8B353BE28B94}" dt="2025-06-24T23:47:09.812" v="18417" actId="700"/>
          <ac:spMkLst>
            <pc:docMk/>
            <pc:sldMk cId="1734148503" sldId="721"/>
            <ac:spMk id="5" creationId="{2384EDB5-EAE6-3DAB-BB88-3CFD0D0D86B5}"/>
          </ac:spMkLst>
        </pc:spChg>
        <pc:spChg chg="mod ord">
          <ac:chgData name="Chavez, Sarah Julia" userId="8829758a-72af-4028-9c03-2b056efafdbb" providerId="ADAL" clId="{4C2B7EB6-B425-4A4E-8D30-8B353BE28B94}" dt="2025-06-27T22:38:05.864" v="30869" actId="27636"/>
          <ac:spMkLst>
            <pc:docMk/>
            <pc:sldMk cId="1734148503" sldId="721"/>
            <ac:spMk id="6" creationId="{2ED7FB83-341D-90B5-2973-32017D532E52}"/>
          </ac:spMkLst>
        </pc:spChg>
        <pc:picChg chg="add mod">
          <ac:chgData name="Chavez, Sarah Julia" userId="8829758a-72af-4028-9c03-2b056efafdbb" providerId="ADAL" clId="{4C2B7EB6-B425-4A4E-8D30-8B353BE28B94}" dt="2025-06-27T22:38:00.544" v="30865" actId="1076"/>
          <ac:picMkLst>
            <pc:docMk/>
            <pc:sldMk cId="1734148503" sldId="721"/>
            <ac:picMk id="4" creationId="{F9DCAB51-C147-EA0C-3D58-763EEAD4D138}"/>
          </ac:picMkLst>
        </pc:picChg>
      </pc:sldChg>
      <pc:sldChg chg="modSp add mod modClrScheme modAnim chgLayout">
        <pc:chgData name="Chavez, Sarah Julia" userId="8829758a-72af-4028-9c03-2b056efafdbb" providerId="ADAL" clId="{4C2B7EB6-B425-4A4E-8D30-8B353BE28B94}" dt="2025-06-30T18:01:08.346" v="31399"/>
        <pc:sldMkLst>
          <pc:docMk/>
          <pc:sldMk cId="3348141097" sldId="722"/>
        </pc:sldMkLst>
        <pc:spChg chg="mod ord">
          <ac:chgData name="Chavez, Sarah Julia" userId="8829758a-72af-4028-9c03-2b056efafdbb" providerId="ADAL" clId="{4C2B7EB6-B425-4A4E-8D30-8B353BE28B94}" dt="2025-06-24T23:48:14.673" v="18487" actId="5793"/>
          <ac:spMkLst>
            <pc:docMk/>
            <pc:sldMk cId="3348141097" sldId="722"/>
            <ac:spMk id="5" creationId="{A809AB13-E7F6-10A9-5C76-D953E04C73A0}"/>
          </ac:spMkLst>
        </pc:spChg>
        <pc:spChg chg="mod ord">
          <ac:chgData name="Chavez, Sarah Julia" userId="8829758a-72af-4028-9c03-2b056efafdbb" providerId="ADAL" clId="{4C2B7EB6-B425-4A4E-8D30-8B353BE28B94}" dt="2025-06-24T23:52:43.002" v="18755" actId="2711"/>
          <ac:spMkLst>
            <pc:docMk/>
            <pc:sldMk cId="3348141097" sldId="722"/>
            <ac:spMk id="6" creationId="{6BF7792C-E7DF-00C5-9406-2B3ABF5AAD99}"/>
          </ac:spMkLst>
        </pc:spChg>
        <pc:spChg chg="mod">
          <ac:chgData name="Chavez, Sarah Julia" userId="8829758a-72af-4028-9c03-2b056efafdbb" providerId="ADAL" clId="{4C2B7EB6-B425-4A4E-8D30-8B353BE28B94}" dt="2025-06-24T23:52:49.890" v="18756" actId="2711"/>
          <ac:spMkLst>
            <pc:docMk/>
            <pc:sldMk cId="3348141097" sldId="722"/>
            <ac:spMk id="9" creationId="{A74382C5-1DC9-EF98-6A8E-FC16B5496061}"/>
          </ac:spMkLst>
        </pc:spChg>
        <pc:picChg chg="mod ord">
          <ac:chgData name="Chavez, Sarah Julia" userId="8829758a-72af-4028-9c03-2b056efafdbb" providerId="ADAL" clId="{4C2B7EB6-B425-4A4E-8D30-8B353BE28B94}" dt="2025-06-24T23:47:55.062" v="18482" actId="700"/>
          <ac:picMkLst>
            <pc:docMk/>
            <pc:sldMk cId="3348141097" sldId="722"/>
            <ac:picMk id="10" creationId="{F0704B16-4813-1303-0514-44DAA793A140}"/>
          </ac:picMkLst>
        </pc:picChg>
      </pc:sldChg>
      <pc:sldChg chg="delSp modSp add mod modClrScheme modAnim chgLayout">
        <pc:chgData name="Chavez, Sarah Julia" userId="8829758a-72af-4028-9c03-2b056efafdbb" providerId="ADAL" clId="{4C2B7EB6-B425-4A4E-8D30-8B353BE28B94}" dt="2025-06-30T18:02:10.863" v="31400"/>
        <pc:sldMkLst>
          <pc:docMk/>
          <pc:sldMk cId="3496812367" sldId="723"/>
        </pc:sldMkLst>
        <pc:spChg chg="mod ord">
          <ac:chgData name="Chavez, Sarah Julia" userId="8829758a-72af-4028-9c03-2b056efafdbb" providerId="ADAL" clId="{4C2B7EB6-B425-4A4E-8D30-8B353BE28B94}" dt="2025-06-24T23:48:46.457" v="18498" actId="700"/>
          <ac:spMkLst>
            <pc:docMk/>
            <pc:sldMk cId="3496812367" sldId="723"/>
            <ac:spMk id="6" creationId="{8796D57F-6AFC-1601-BC80-00FC6BF69005}"/>
          </ac:spMkLst>
        </pc:spChg>
        <pc:spChg chg="mod ord">
          <ac:chgData name="Chavez, Sarah Julia" userId="8829758a-72af-4028-9c03-2b056efafdbb" providerId="ADAL" clId="{4C2B7EB6-B425-4A4E-8D30-8B353BE28B94}" dt="2025-06-27T23:02:25.302" v="30883" actId="207"/>
          <ac:spMkLst>
            <pc:docMk/>
            <pc:sldMk cId="3496812367" sldId="723"/>
            <ac:spMk id="7" creationId="{18D338A7-0DDD-4C2E-7D05-B86960DA6D5F}"/>
          </ac:spMkLst>
        </pc:spChg>
        <pc:spChg chg="mod">
          <ac:chgData name="Chavez, Sarah Julia" userId="8829758a-72af-4028-9c03-2b056efafdbb" providerId="ADAL" clId="{4C2B7EB6-B425-4A4E-8D30-8B353BE28B94}" dt="2025-06-24T23:51:30.662" v="18754" actId="1076"/>
          <ac:spMkLst>
            <pc:docMk/>
            <pc:sldMk cId="3496812367" sldId="723"/>
            <ac:spMk id="11" creationId="{86954015-24A9-7394-1010-AF855AEB241F}"/>
          </ac:spMkLst>
        </pc:spChg>
      </pc:sldChg>
      <pc:sldChg chg="addSp delSp modSp new mod modTransition modClrScheme modAnim chgLayout">
        <pc:chgData name="Chavez, Sarah Julia" userId="8829758a-72af-4028-9c03-2b056efafdbb" providerId="ADAL" clId="{4C2B7EB6-B425-4A4E-8D30-8B353BE28B94}" dt="2025-06-30T15:31:25.098" v="31371"/>
        <pc:sldMkLst>
          <pc:docMk/>
          <pc:sldMk cId="2058280913" sldId="724"/>
        </pc:sldMkLst>
        <pc:spChg chg="add mod">
          <ac:chgData name="Chavez, Sarah Julia" userId="8829758a-72af-4028-9c03-2b056efafdbb" providerId="ADAL" clId="{4C2B7EB6-B425-4A4E-8D30-8B353BE28B94}" dt="2025-06-25T12:23:13.240" v="18798" actId="20577"/>
          <ac:spMkLst>
            <pc:docMk/>
            <pc:sldMk cId="2058280913" sldId="724"/>
            <ac:spMk id="15" creationId="{B3BA42EA-2968-828D-E254-38B8280F567F}"/>
          </ac:spMkLst>
        </pc:spChg>
        <pc:spChg chg="add mod">
          <ac:chgData name="Chavez, Sarah Julia" userId="8829758a-72af-4028-9c03-2b056efafdbb" providerId="ADAL" clId="{4C2B7EB6-B425-4A4E-8D30-8B353BE28B94}" dt="2025-06-25T12:24:10.132" v="19063" actId="12"/>
          <ac:spMkLst>
            <pc:docMk/>
            <pc:sldMk cId="2058280913" sldId="724"/>
            <ac:spMk id="16" creationId="{59ADEFD0-3DA3-FE3D-2412-F8BA31641A8E}"/>
          </ac:spMkLst>
        </pc:spChg>
        <pc:picChg chg="add mod">
          <ac:chgData name="Chavez, Sarah Julia" userId="8829758a-72af-4028-9c03-2b056efafdbb" providerId="ADAL" clId="{4C2B7EB6-B425-4A4E-8D30-8B353BE28B94}" dt="2025-06-25T12:22:38.106" v="18775" actId="26606"/>
          <ac:picMkLst>
            <pc:docMk/>
            <pc:sldMk cId="2058280913" sldId="724"/>
            <ac:picMk id="6" creationId="{F86909F5-C2EC-DA80-F0B1-4FACDE111F90}"/>
          </ac:picMkLst>
        </pc:picChg>
      </pc:sldChg>
      <pc:sldChg chg="addSp delSp modSp new mod modTransition modClrScheme modAnim chgLayout">
        <pc:chgData name="Chavez, Sarah Julia" userId="8829758a-72af-4028-9c03-2b056efafdbb" providerId="ADAL" clId="{4C2B7EB6-B425-4A4E-8D30-8B353BE28B94}" dt="2025-06-30T15:32:47.061" v="31373"/>
        <pc:sldMkLst>
          <pc:docMk/>
          <pc:sldMk cId="3786820502" sldId="725"/>
        </pc:sldMkLst>
        <pc:spChg chg="add mod ord">
          <ac:chgData name="Chavez, Sarah Julia" userId="8829758a-72af-4028-9c03-2b056efafdbb" providerId="ADAL" clId="{4C2B7EB6-B425-4A4E-8D30-8B353BE28B94}" dt="2025-06-25T12:26:34.648" v="19396" actId="20577"/>
          <ac:spMkLst>
            <pc:docMk/>
            <pc:sldMk cId="3786820502" sldId="725"/>
            <ac:spMk id="5" creationId="{9B0AD729-B27D-2357-C266-D50A970F6423}"/>
          </ac:spMkLst>
        </pc:spChg>
        <pc:spChg chg="add mod ord">
          <ac:chgData name="Chavez, Sarah Julia" userId="8829758a-72af-4028-9c03-2b056efafdbb" providerId="ADAL" clId="{4C2B7EB6-B425-4A4E-8D30-8B353BE28B94}" dt="2025-06-25T12:26:42.748" v="19428" actId="20577"/>
          <ac:spMkLst>
            <pc:docMk/>
            <pc:sldMk cId="3786820502" sldId="725"/>
            <ac:spMk id="6" creationId="{CB37B38E-0A4C-2420-0B02-C042708D64DD}"/>
          </ac:spMkLst>
        </pc:spChg>
        <pc:spChg chg="add mod ord">
          <ac:chgData name="Chavez, Sarah Julia" userId="8829758a-72af-4028-9c03-2b056efafdbb" providerId="ADAL" clId="{4C2B7EB6-B425-4A4E-8D30-8B353BE28B94}" dt="2025-06-25T13:34:19.429" v="21666" actId="113"/>
          <ac:spMkLst>
            <pc:docMk/>
            <pc:sldMk cId="3786820502" sldId="725"/>
            <ac:spMk id="7" creationId="{8FF5B112-DA57-6DD6-9374-A2EDF9FC0C49}"/>
          </ac:spMkLst>
        </pc:spChg>
        <pc:spChg chg="add mod ord">
          <ac:chgData name="Chavez, Sarah Julia" userId="8829758a-72af-4028-9c03-2b056efafdbb" providerId="ADAL" clId="{4C2B7EB6-B425-4A4E-8D30-8B353BE28B94}" dt="2025-06-25T12:26:46.698" v="19446" actId="20577"/>
          <ac:spMkLst>
            <pc:docMk/>
            <pc:sldMk cId="3786820502" sldId="725"/>
            <ac:spMk id="8" creationId="{79B82DF3-3019-710E-65DB-22A0F650F3C4}"/>
          </ac:spMkLst>
        </pc:spChg>
        <pc:spChg chg="add mod ord">
          <ac:chgData name="Chavez, Sarah Julia" userId="8829758a-72af-4028-9c03-2b056efafdbb" providerId="ADAL" clId="{4C2B7EB6-B425-4A4E-8D30-8B353BE28B94}" dt="2025-06-25T12:34:29.469" v="19967" actId="27636"/>
          <ac:spMkLst>
            <pc:docMk/>
            <pc:sldMk cId="3786820502" sldId="725"/>
            <ac:spMk id="9" creationId="{630BF81D-4994-37BF-1DD8-072CEBAFE6A7}"/>
          </ac:spMkLst>
        </pc:spChg>
        <pc:spChg chg="add mod">
          <ac:chgData name="Chavez, Sarah Julia" userId="8829758a-72af-4028-9c03-2b056efafdbb" providerId="ADAL" clId="{4C2B7EB6-B425-4A4E-8D30-8B353BE28B94}" dt="2025-06-25T12:34:44.130" v="19970" actId="1076"/>
          <ac:spMkLst>
            <pc:docMk/>
            <pc:sldMk cId="3786820502" sldId="725"/>
            <ac:spMk id="10" creationId="{FF2D727A-767E-660D-AFD0-31FE3264FC58}"/>
          </ac:spMkLst>
        </pc:spChg>
      </pc:sldChg>
      <pc:sldChg chg="addSp delSp modSp new mod modTransition modClrScheme modAnim chgLayout">
        <pc:chgData name="Chavez, Sarah Julia" userId="8829758a-72af-4028-9c03-2b056efafdbb" providerId="ADAL" clId="{4C2B7EB6-B425-4A4E-8D30-8B353BE28B94}" dt="2025-06-30T15:33:53.146" v="31374"/>
        <pc:sldMkLst>
          <pc:docMk/>
          <pc:sldMk cId="2689094830" sldId="726"/>
        </pc:sldMkLst>
        <pc:spChg chg="mod ord">
          <ac:chgData name="Chavez, Sarah Julia" userId="8829758a-72af-4028-9c03-2b056efafdbb" providerId="ADAL" clId="{4C2B7EB6-B425-4A4E-8D30-8B353BE28B94}" dt="2025-06-25T12:46:50.808" v="19997" actId="26606"/>
          <ac:spMkLst>
            <pc:docMk/>
            <pc:sldMk cId="2689094830" sldId="726"/>
            <ac:spMk id="7" creationId="{8460BE5B-B652-4A83-2390-2539C8362A02}"/>
          </ac:spMkLst>
        </pc:spChg>
        <pc:spChg chg="add mod ord">
          <ac:chgData name="Chavez, Sarah Julia" userId="8829758a-72af-4028-9c03-2b056efafdbb" providerId="ADAL" clId="{4C2B7EB6-B425-4A4E-8D30-8B353BE28B94}" dt="2025-06-25T12:46:50.808" v="19997" actId="26606"/>
          <ac:spMkLst>
            <pc:docMk/>
            <pc:sldMk cId="2689094830" sldId="726"/>
            <ac:spMk id="8" creationId="{35377A0A-72CF-3F0B-D160-A849E768035E}"/>
          </ac:spMkLst>
        </pc:spChg>
        <pc:spChg chg="add mod">
          <ac:chgData name="Chavez, Sarah Julia" userId="8829758a-72af-4028-9c03-2b056efafdbb" providerId="ADAL" clId="{4C2B7EB6-B425-4A4E-8D30-8B353BE28B94}" dt="2025-06-25T12:52:27.690" v="20285" actId="113"/>
          <ac:spMkLst>
            <pc:docMk/>
            <pc:sldMk cId="2689094830" sldId="726"/>
            <ac:spMk id="18" creationId="{31AADDBF-9A0E-1CE8-EFA4-10F8EABF8E26}"/>
          </ac:spMkLst>
        </pc:spChg>
        <pc:picChg chg="add mod">
          <ac:chgData name="Chavez, Sarah Julia" userId="8829758a-72af-4028-9c03-2b056efafdbb" providerId="ADAL" clId="{4C2B7EB6-B425-4A4E-8D30-8B353BE28B94}" dt="2025-06-25T12:46:50.808" v="19997" actId="26606"/>
          <ac:picMkLst>
            <pc:docMk/>
            <pc:sldMk cId="2689094830" sldId="726"/>
            <ac:picMk id="11" creationId="{FB53A42B-895A-0118-34A0-104A9478D3F7}"/>
          </ac:picMkLst>
        </pc:picChg>
      </pc:sldChg>
      <pc:sldChg chg="addSp delSp modSp new mod modTransition modClrScheme modAnim chgLayout">
        <pc:chgData name="Chavez, Sarah Julia" userId="8829758a-72af-4028-9c03-2b056efafdbb" providerId="ADAL" clId="{4C2B7EB6-B425-4A4E-8D30-8B353BE28B94}" dt="2025-06-25T13:35:05.478" v="21712" actId="20577"/>
        <pc:sldMkLst>
          <pc:docMk/>
          <pc:sldMk cId="3346630706" sldId="727"/>
        </pc:sldMkLst>
        <pc:spChg chg="add mod ord">
          <ac:chgData name="Chavez, Sarah Julia" userId="8829758a-72af-4028-9c03-2b056efafdbb" providerId="ADAL" clId="{4C2B7EB6-B425-4A4E-8D30-8B353BE28B94}" dt="2025-06-25T13:01:13.943" v="20899" actId="20577"/>
          <ac:spMkLst>
            <pc:docMk/>
            <pc:sldMk cId="3346630706" sldId="727"/>
            <ac:spMk id="5" creationId="{5B5EDACE-82B5-DA1E-E697-5DD890724C02}"/>
          </ac:spMkLst>
        </pc:spChg>
        <pc:spChg chg="add mod ord">
          <ac:chgData name="Chavez, Sarah Julia" userId="8829758a-72af-4028-9c03-2b056efafdbb" providerId="ADAL" clId="{4C2B7EB6-B425-4A4E-8D30-8B353BE28B94}" dt="2025-06-25T13:35:05.478" v="21712" actId="20577"/>
          <ac:spMkLst>
            <pc:docMk/>
            <pc:sldMk cId="3346630706" sldId="727"/>
            <ac:spMk id="6" creationId="{6DE7A06F-DC5B-B4F3-8942-783E5A14B299}"/>
          </ac:spMkLst>
        </pc:spChg>
        <pc:spChg chg="add mod ord">
          <ac:chgData name="Chavez, Sarah Julia" userId="8829758a-72af-4028-9c03-2b056efafdbb" providerId="ADAL" clId="{4C2B7EB6-B425-4A4E-8D30-8B353BE28B94}" dt="2025-06-25T12:58:33.624" v="20801" actId="6549"/>
          <ac:spMkLst>
            <pc:docMk/>
            <pc:sldMk cId="3346630706" sldId="727"/>
            <ac:spMk id="7" creationId="{6D649AA3-DE1A-E61A-13D1-FADDC88E776A}"/>
          </ac:spMkLst>
        </pc:spChg>
        <pc:spChg chg="add mod">
          <ac:chgData name="Chavez, Sarah Julia" userId="8829758a-72af-4028-9c03-2b056efafdbb" providerId="ADAL" clId="{4C2B7EB6-B425-4A4E-8D30-8B353BE28B94}" dt="2025-06-25T13:01:04.340" v="20884" actId="113"/>
          <ac:spMkLst>
            <pc:docMk/>
            <pc:sldMk cId="3346630706" sldId="727"/>
            <ac:spMk id="8" creationId="{5BF5A520-A328-2588-78F0-A1E5FE56DE0D}"/>
          </ac:spMkLst>
        </pc:spChg>
      </pc:sldChg>
      <pc:sldChg chg="addSp delSp modSp new mod modTransition modClrScheme modAnim chgLayout">
        <pc:chgData name="Chavez, Sarah Julia" userId="8829758a-72af-4028-9c03-2b056efafdbb" providerId="ADAL" clId="{4C2B7EB6-B425-4A4E-8D30-8B353BE28B94}" dt="2025-06-25T13:32:22.318" v="21654"/>
        <pc:sldMkLst>
          <pc:docMk/>
          <pc:sldMk cId="3684423826" sldId="728"/>
        </pc:sldMkLst>
        <pc:spChg chg="mod ord">
          <ac:chgData name="Chavez, Sarah Julia" userId="8829758a-72af-4028-9c03-2b056efafdbb" providerId="ADAL" clId="{4C2B7EB6-B425-4A4E-8D30-8B353BE28B94}" dt="2025-06-25T13:07:24.359" v="20918" actId="26606"/>
          <ac:spMkLst>
            <pc:docMk/>
            <pc:sldMk cId="3684423826" sldId="728"/>
            <ac:spMk id="5" creationId="{1C8C36FF-C7C5-46E3-5DD5-28D2DF33CFD5}"/>
          </ac:spMkLst>
        </pc:spChg>
        <pc:spChg chg="add mod ord">
          <ac:chgData name="Chavez, Sarah Julia" userId="8829758a-72af-4028-9c03-2b056efafdbb" providerId="ADAL" clId="{4C2B7EB6-B425-4A4E-8D30-8B353BE28B94}" dt="2025-06-25T13:07:24.359" v="20918" actId="26606"/>
          <ac:spMkLst>
            <pc:docMk/>
            <pc:sldMk cId="3684423826" sldId="728"/>
            <ac:spMk id="6" creationId="{34F234B2-3246-7265-7017-A3D503450544}"/>
          </ac:spMkLst>
        </pc:spChg>
        <pc:spChg chg="add mod">
          <ac:chgData name="Chavez, Sarah Julia" userId="8829758a-72af-4028-9c03-2b056efafdbb" providerId="ADAL" clId="{4C2B7EB6-B425-4A4E-8D30-8B353BE28B94}" dt="2025-06-25T13:10:29.701" v="21071" actId="20577"/>
          <ac:spMkLst>
            <pc:docMk/>
            <pc:sldMk cId="3684423826" sldId="728"/>
            <ac:spMk id="14" creationId="{8372BD6A-7F5C-EFCA-0ACB-C7591FB0B3D7}"/>
          </ac:spMkLst>
        </pc:spChg>
        <pc:picChg chg="add mod">
          <ac:chgData name="Chavez, Sarah Julia" userId="8829758a-72af-4028-9c03-2b056efafdbb" providerId="ADAL" clId="{4C2B7EB6-B425-4A4E-8D30-8B353BE28B94}" dt="2025-06-25T13:07:24.359" v="20918" actId="26606"/>
          <ac:picMkLst>
            <pc:docMk/>
            <pc:sldMk cId="3684423826" sldId="728"/>
            <ac:picMk id="9" creationId="{5CAA1DCE-8D0F-676C-8279-9064939A0A0E}"/>
          </ac:picMkLst>
        </pc:picChg>
      </pc:sldChg>
      <pc:sldChg chg="addSp delSp modSp new mod modTransition modClrScheme modAnim chgLayout">
        <pc:chgData name="Chavez, Sarah Julia" userId="8829758a-72af-4028-9c03-2b056efafdbb" providerId="ADAL" clId="{4C2B7EB6-B425-4A4E-8D30-8B353BE28B94}" dt="2025-06-25T13:33:05.331" v="21662"/>
        <pc:sldMkLst>
          <pc:docMk/>
          <pc:sldMk cId="3069317697" sldId="729"/>
        </pc:sldMkLst>
        <pc:spChg chg="add mod ord">
          <ac:chgData name="Chavez, Sarah Julia" userId="8829758a-72af-4028-9c03-2b056efafdbb" providerId="ADAL" clId="{4C2B7EB6-B425-4A4E-8D30-8B353BE28B94}" dt="2025-06-25T13:14:08.710" v="21448" actId="20577"/>
          <ac:spMkLst>
            <pc:docMk/>
            <pc:sldMk cId="3069317697" sldId="729"/>
            <ac:spMk id="8" creationId="{C787EAF6-484D-2A93-886F-4047478D40D6}"/>
          </ac:spMkLst>
        </pc:spChg>
        <pc:graphicFrameChg chg="add mod modGraphic">
          <ac:chgData name="Chavez, Sarah Julia" userId="8829758a-72af-4028-9c03-2b056efafdbb" providerId="ADAL" clId="{4C2B7EB6-B425-4A4E-8D30-8B353BE28B94}" dt="2025-06-25T13:13:56.980" v="21417" actId="404"/>
          <ac:graphicFrameMkLst>
            <pc:docMk/>
            <pc:sldMk cId="3069317697" sldId="729"/>
            <ac:graphicFrameMk id="11" creationId="{5BFEAB0E-1795-38FD-ACAE-48738A8E6010}"/>
          </ac:graphicFrameMkLst>
        </pc:graphicFrameChg>
      </pc:sldChg>
      <pc:sldChg chg="addSp delSp modSp new mod modTransition modClrScheme modAnim chgLayout">
        <pc:chgData name="Chavez, Sarah Julia" userId="8829758a-72af-4028-9c03-2b056efafdbb" providerId="ADAL" clId="{4C2B7EB6-B425-4A4E-8D30-8B353BE28B94}" dt="2025-06-30T15:37:36.833" v="31375"/>
        <pc:sldMkLst>
          <pc:docMk/>
          <pc:sldMk cId="3168209535" sldId="730"/>
        </pc:sldMkLst>
        <pc:spChg chg="add mod">
          <ac:chgData name="Chavez, Sarah Julia" userId="8829758a-72af-4028-9c03-2b056efafdbb" providerId="ADAL" clId="{4C2B7EB6-B425-4A4E-8D30-8B353BE28B94}" dt="2025-06-25T13:19:49.911" v="21471" actId="20577"/>
          <ac:spMkLst>
            <pc:docMk/>
            <pc:sldMk cId="3168209535" sldId="730"/>
            <ac:spMk id="13" creationId="{2012992D-BCB9-CFD9-3C5A-3A47C517DD5A}"/>
          </ac:spMkLst>
        </pc:spChg>
        <pc:spChg chg="add mod">
          <ac:chgData name="Chavez, Sarah Julia" userId="8829758a-72af-4028-9c03-2b056efafdbb" providerId="ADAL" clId="{4C2B7EB6-B425-4A4E-8D30-8B353BE28B94}" dt="2025-06-27T23:00:50.499" v="30882" actId="207"/>
          <ac:spMkLst>
            <pc:docMk/>
            <pc:sldMk cId="3168209535" sldId="730"/>
            <ac:spMk id="15" creationId="{1325D27A-C12A-6D71-F8B7-E07CDA0D7C72}"/>
          </ac:spMkLst>
        </pc:spChg>
        <pc:picChg chg="add mod">
          <ac:chgData name="Chavez, Sarah Julia" userId="8829758a-72af-4028-9c03-2b056efafdbb" providerId="ADAL" clId="{4C2B7EB6-B425-4A4E-8D30-8B353BE28B94}" dt="2025-06-25T13:17:46.225" v="21452" actId="26606"/>
          <ac:picMkLst>
            <pc:docMk/>
            <pc:sldMk cId="3168209535" sldId="730"/>
            <ac:picMk id="8" creationId="{D3D17123-54F2-B7BA-CC10-AA4C71BC0101}"/>
          </ac:picMkLst>
        </pc:picChg>
      </pc:sldChg>
      <pc:sldChg chg="addSp delSp modSp new mod modTransition modClrScheme modAnim chgLayout">
        <pc:chgData name="Chavez, Sarah Julia" userId="8829758a-72af-4028-9c03-2b056efafdbb" providerId="ADAL" clId="{4C2B7EB6-B425-4A4E-8D30-8B353BE28B94}" dt="2025-06-25T14:37:58.383" v="24825"/>
        <pc:sldMkLst>
          <pc:docMk/>
          <pc:sldMk cId="2425699054" sldId="731"/>
        </pc:sldMkLst>
        <pc:spChg chg="add mod ord">
          <ac:chgData name="Chavez, Sarah Julia" userId="8829758a-72af-4028-9c03-2b056efafdbb" providerId="ADAL" clId="{4C2B7EB6-B425-4A4E-8D30-8B353BE28B94}" dt="2025-06-25T14:11:12.732" v="23191" actId="20577"/>
          <ac:spMkLst>
            <pc:docMk/>
            <pc:sldMk cId="2425699054" sldId="731"/>
            <ac:spMk id="3" creationId="{9CB84A61-B0CB-6A3C-C9A1-056D92817569}"/>
          </ac:spMkLst>
        </pc:spChg>
        <pc:spChg chg="add mod">
          <ac:chgData name="Chavez, Sarah Julia" userId="8829758a-72af-4028-9c03-2b056efafdbb" providerId="ADAL" clId="{4C2B7EB6-B425-4A4E-8D30-8B353BE28B94}" dt="2025-06-25T13:41:40.395" v="21884" actId="12"/>
          <ac:spMkLst>
            <pc:docMk/>
            <pc:sldMk cId="2425699054" sldId="731"/>
            <ac:spMk id="11" creationId="{01FE0D0A-327D-FC42-27C7-C45C7FFEA3E3}"/>
          </ac:spMkLst>
        </pc:spChg>
        <pc:picChg chg="add mod">
          <ac:chgData name="Chavez, Sarah Julia" userId="8829758a-72af-4028-9c03-2b056efafdbb" providerId="ADAL" clId="{4C2B7EB6-B425-4A4E-8D30-8B353BE28B94}" dt="2025-06-25T13:40:57.528" v="21770" actId="196"/>
          <ac:picMkLst>
            <pc:docMk/>
            <pc:sldMk cId="2425699054" sldId="731"/>
            <ac:picMk id="6" creationId="{A69A53AC-55C4-EA86-B10D-515FE8D0BC64}"/>
          </ac:picMkLst>
        </pc:picChg>
      </pc:sldChg>
      <pc:sldChg chg="addSp delSp modSp new mod modTransition modClrScheme modAnim chgLayout">
        <pc:chgData name="Chavez, Sarah Julia" userId="8829758a-72af-4028-9c03-2b056efafdbb" providerId="ADAL" clId="{4C2B7EB6-B425-4A4E-8D30-8B353BE28B94}" dt="2025-06-25T14:38:27.866" v="24833"/>
        <pc:sldMkLst>
          <pc:docMk/>
          <pc:sldMk cId="3225602700" sldId="732"/>
        </pc:sldMkLst>
        <pc:spChg chg="add mod ord">
          <ac:chgData name="Chavez, Sarah Julia" userId="8829758a-72af-4028-9c03-2b056efafdbb" providerId="ADAL" clId="{4C2B7EB6-B425-4A4E-8D30-8B353BE28B94}" dt="2025-06-25T13:51:49.680" v="22579" actId="20577"/>
          <ac:spMkLst>
            <pc:docMk/>
            <pc:sldMk cId="3225602700" sldId="732"/>
            <ac:spMk id="5" creationId="{E5DC5013-1D9C-32DF-378D-05B287A22F2B}"/>
          </ac:spMkLst>
        </pc:spChg>
        <pc:spChg chg="add mod ord">
          <ac:chgData name="Chavez, Sarah Julia" userId="8829758a-72af-4028-9c03-2b056efafdbb" providerId="ADAL" clId="{4C2B7EB6-B425-4A4E-8D30-8B353BE28B94}" dt="2025-06-25T13:46:53.933" v="21927" actId="20577"/>
          <ac:spMkLst>
            <pc:docMk/>
            <pc:sldMk cId="3225602700" sldId="732"/>
            <ac:spMk id="6" creationId="{15AC334A-F07C-DE95-DE9F-BB659344A399}"/>
          </ac:spMkLst>
        </pc:spChg>
        <pc:spChg chg="add mod ord">
          <ac:chgData name="Chavez, Sarah Julia" userId="8829758a-72af-4028-9c03-2b056efafdbb" providerId="ADAL" clId="{4C2B7EB6-B425-4A4E-8D30-8B353BE28B94}" dt="2025-06-25T13:50:58.057" v="22465" actId="20577"/>
          <ac:spMkLst>
            <pc:docMk/>
            <pc:sldMk cId="3225602700" sldId="732"/>
            <ac:spMk id="7" creationId="{68B05DC0-E359-8E34-B450-FCD9912075FD}"/>
          </ac:spMkLst>
        </pc:spChg>
        <pc:spChg chg="add mod ord">
          <ac:chgData name="Chavez, Sarah Julia" userId="8829758a-72af-4028-9c03-2b056efafdbb" providerId="ADAL" clId="{4C2B7EB6-B425-4A4E-8D30-8B353BE28B94}" dt="2025-06-25T13:46:52.213" v="21926" actId="20577"/>
          <ac:spMkLst>
            <pc:docMk/>
            <pc:sldMk cId="3225602700" sldId="732"/>
            <ac:spMk id="8" creationId="{E0396ECF-2400-57E3-6636-2196D9BE7A32}"/>
          </ac:spMkLst>
        </pc:spChg>
        <pc:spChg chg="add mod ord">
          <ac:chgData name="Chavez, Sarah Julia" userId="8829758a-72af-4028-9c03-2b056efafdbb" providerId="ADAL" clId="{4C2B7EB6-B425-4A4E-8D30-8B353BE28B94}" dt="2025-06-25T13:52:40.663" v="22698" actId="20577"/>
          <ac:spMkLst>
            <pc:docMk/>
            <pc:sldMk cId="3225602700" sldId="732"/>
            <ac:spMk id="9" creationId="{DACC56B6-9AEE-7B88-539C-2504D4CBC338}"/>
          </ac:spMkLst>
        </pc:spChg>
        <pc:spChg chg="add mod">
          <ac:chgData name="Chavez, Sarah Julia" userId="8829758a-72af-4028-9c03-2b056efafdbb" providerId="ADAL" clId="{4C2B7EB6-B425-4A4E-8D30-8B353BE28B94}" dt="2025-06-25T13:51:40.313" v="22544" actId="1076"/>
          <ac:spMkLst>
            <pc:docMk/>
            <pc:sldMk cId="3225602700" sldId="732"/>
            <ac:spMk id="10" creationId="{697DF16F-6956-C2BD-1BAC-63B301484541}"/>
          </ac:spMkLst>
        </pc:spChg>
        <pc:spChg chg="add mod">
          <ac:chgData name="Chavez, Sarah Julia" userId="8829758a-72af-4028-9c03-2b056efafdbb" providerId="ADAL" clId="{4C2B7EB6-B425-4A4E-8D30-8B353BE28B94}" dt="2025-06-25T13:54:06.141" v="22811" actId="948"/>
          <ac:spMkLst>
            <pc:docMk/>
            <pc:sldMk cId="3225602700" sldId="732"/>
            <ac:spMk id="11" creationId="{C03E0543-B29D-BAA4-7985-A7848D29E2D3}"/>
          </ac:spMkLst>
        </pc:spChg>
      </pc:sldChg>
      <pc:sldChg chg="addSp delSp modSp new mod modTransition modClrScheme modAnim chgLayout">
        <pc:chgData name="Chavez, Sarah Julia" userId="8829758a-72af-4028-9c03-2b056efafdbb" providerId="ADAL" clId="{4C2B7EB6-B425-4A4E-8D30-8B353BE28B94}" dt="2025-06-30T15:57:44.046" v="31377"/>
        <pc:sldMkLst>
          <pc:docMk/>
          <pc:sldMk cId="2693155525" sldId="733"/>
        </pc:sldMkLst>
        <pc:spChg chg="mod ord">
          <ac:chgData name="Chavez, Sarah Julia" userId="8829758a-72af-4028-9c03-2b056efafdbb" providerId="ADAL" clId="{4C2B7EB6-B425-4A4E-8D30-8B353BE28B94}" dt="2025-06-25T14:06:44.598" v="23102" actId="26606"/>
          <ac:spMkLst>
            <pc:docMk/>
            <pc:sldMk cId="2693155525" sldId="733"/>
            <ac:spMk id="7" creationId="{E487DA68-0706-44E9-5889-F11590D80EB4}"/>
          </ac:spMkLst>
        </pc:spChg>
        <pc:spChg chg="add mod">
          <ac:chgData name="Chavez, Sarah Julia" userId="8829758a-72af-4028-9c03-2b056efafdbb" providerId="ADAL" clId="{4C2B7EB6-B425-4A4E-8D30-8B353BE28B94}" dt="2025-06-25T14:06:44.598" v="23102" actId="26606"/>
          <ac:spMkLst>
            <pc:docMk/>
            <pc:sldMk cId="2693155525" sldId="733"/>
            <ac:spMk id="16" creationId="{A7DD86EA-200A-039A-6479-51B4456A9C46}"/>
          </ac:spMkLst>
        </pc:spChg>
        <pc:spChg chg="add mod">
          <ac:chgData name="Chavez, Sarah Julia" userId="8829758a-72af-4028-9c03-2b056efafdbb" providerId="ADAL" clId="{4C2B7EB6-B425-4A4E-8D30-8B353BE28B94}" dt="2025-06-25T14:44:56.884" v="24854" actId="20577"/>
          <ac:spMkLst>
            <pc:docMk/>
            <pc:sldMk cId="2693155525" sldId="733"/>
            <ac:spMk id="17" creationId="{E7A6B883-D698-E35D-521D-F4C6DF00A14D}"/>
          </ac:spMkLst>
        </pc:spChg>
        <pc:spChg chg="add mod">
          <ac:chgData name="Chavez, Sarah Julia" userId="8829758a-72af-4028-9c03-2b056efafdbb" providerId="ADAL" clId="{4C2B7EB6-B425-4A4E-8D30-8B353BE28B94}" dt="2025-06-25T14:45:59.334" v="24864" actId="20577"/>
          <ac:spMkLst>
            <pc:docMk/>
            <pc:sldMk cId="2693155525" sldId="733"/>
            <ac:spMk id="18" creationId="{30C95CFD-F3FB-A97E-37EE-848D8F542986}"/>
          </ac:spMkLst>
        </pc:spChg>
        <pc:picChg chg="add mod">
          <ac:chgData name="Chavez, Sarah Julia" userId="8829758a-72af-4028-9c03-2b056efafdbb" providerId="ADAL" clId="{4C2B7EB6-B425-4A4E-8D30-8B353BE28B94}" dt="2025-06-25T14:06:44.598" v="23102" actId="26606"/>
          <ac:picMkLst>
            <pc:docMk/>
            <pc:sldMk cId="2693155525" sldId="733"/>
            <ac:picMk id="15" creationId="{8516F1ED-F8EB-76EE-4B91-FA2027DA1670}"/>
          </ac:picMkLst>
        </pc:picChg>
      </pc:sldChg>
      <pc:sldChg chg="addSp delSp modSp new mod modTransition modClrScheme modAnim chgLayout">
        <pc:chgData name="Chavez, Sarah Julia" userId="8829758a-72af-4028-9c03-2b056efafdbb" providerId="ADAL" clId="{4C2B7EB6-B425-4A4E-8D30-8B353BE28B94}" dt="2025-06-30T15:54:18.993" v="31376"/>
        <pc:sldMkLst>
          <pc:docMk/>
          <pc:sldMk cId="848519025" sldId="734"/>
        </pc:sldMkLst>
        <pc:spChg chg="add mod">
          <ac:chgData name="Chavez, Sarah Julia" userId="8829758a-72af-4028-9c03-2b056efafdbb" providerId="ADAL" clId="{4C2B7EB6-B425-4A4E-8D30-8B353BE28B94}" dt="2025-06-25T14:11:23.590" v="23223" actId="6549"/>
          <ac:spMkLst>
            <pc:docMk/>
            <pc:sldMk cId="848519025" sldId="734"/>
            <ac:spMk id="11" creationId="{23A3E376-73FB-E96A-63BF-5A0023439EE1}"/>
          </ac:spMkLst>
        </pc:spChg>
        <pc:spChg chg="add mod">
          <ac:chgData name="Chavez, Sarah Julia" userId="8829758a-72af-4028-9c03-2b056efafdbb" providerId="ADAL" clId="{4C2B7EB6-B425-4A4E-8D30-8B353BE28B94}" dt="2025-06-25T14:12:39.981" v="23429" actId="20577"/>
          <ac:spMkLst>
            <pc:docMk/>
            <pc:sldMk cId="848519025" sldId="734"/>
            <ac:spMk id="13" creationId="{B7972F19-094F-CDD3-3EB7-7E254AAC81FE}"/>
          </ac:spMkLst>
        </pc:spChg>
        <pc:picChg chg="add mod">
          <ac:chgData name="Chavez, Sarah Julia" userId="8829758a-72af-4028-9c03-2b056efafdbb" providerId="ADAL" clId="{4C2B7EB6-B425-4A4E-8D30-8B353BE28B94}" dt="2025-06-25T14:10:37.681" v="23107" actId="26606"/>
          <ac:picMkLst>
            <pc:docMk/>
            <pc:sldMk cId="848519025" sldId="734"/>
            <ac:picMk id="6" creationId="{BE18DA2B-CF2D-B9C5-D7FC-188027E19756}"/>
          </ac:picMkLst>
        </pc:picChg>
      </pc:sldChg>
      <pc:sldChg chg="add del">
        <pc:chgData name="Chavez, Sarah Julia" userId="8829758a-72af-4028-9c03-2b056efafdbb" providerId="ADAL" clId="{4C2B7EB6-B425-4A4E-8D30-8B353BE28B94}" dt="2025-06-25T14:02:04.080" v="23093" actId="47"/>
        <pc:sldMkLst>
          <pc:docMk/>
          <pc:sldMk cId="1384104146" sldId="734"/>
        </pc:sldMkLst>
      </pc:sldChg>
      <pc:sldChg chg="addSp delSp modSp new mod modTransition modClrScheme modAnim chgLayout">
        <pc:chgData name="Chavez, Sarah Julia" userId="8829758a-72af-4028-9c03-2b056efafdbb" providerId="ADAL" clId="{4C2B7EB6-B425-4A4E-8D30-8B353BE28B94}" dt="2025-06-25T14:37:44.934" v="24823"/>
        <pc:sldMkLst>
          <pc:docMk/>
          <pc:sldMk cId="2644061252" sldId="735"/>
        </pc:sldMkLst>
        <pc:spChg chg="add mod ord">
          <ac:chgData name="Chavez, Sarah Julia" userId="8829758a-72af-4028-9c03-2b056efafdbb" providerId="ADAL" clId="{4C2B7EB6-B425-4A4E-8D30-8B353BE28B94}" dt="2025-06-25T14:16:39.993" v="23766" actId="26606"/>
          <ac:spMkLst>
            <pc:docMk/>
            <pc:sldMk cId="2644061252" sldId="735"/>
            <ac:spMk id="5" creationId="{8D72169D-D729-A53E-8C88-41BAEA0A2B1F}"/>
          </ac:spMkLst>
        </pc:spChg>
        <pc:graphicFrameChg chg="add mod">
          <ac:chgData name="Chavez, Sarah Julia" userId="8829758a-72af-4028-9c03-2b056efafdbb" providerId="ADAL" clId="{4C2B7EB6-B425-4A4E-8D30-8B353BE28B94}" dt="2025-06-25T14:18:09.115" v="23773" actId="2085"/>
          <ac:graphicFrameMkLst>
            <pc:docMk/>
            <pc:sldMk cId="2644061252" sldId="735"/>
            <ac:graphicFrameMk id="8" creationId="{D6BDBF9B-3DF8-3549-64B9-53BFCA32E97B}"/>
          </ac:graphicFrameMkLst>
        </pc:graphicFrameChg>
      </pc:sldChg>
      <pc:sldChg chg="addSp delSp modSp new del mod modClrScheme chgLayout">
        <pc:chgData name="Chavez, Sarah Julia" userId="8829758a-72af-4028-9c03-2b056efafdbb" providerId="ADAL" clId="{4C2B7EB6-B425-4A4E-8D30-8B353BE28B94}" dt="2025-06-25T14:33:08.881" v="24542" actId="47"/>
        <pc:sldMkLst>
          <pc:docMk/>
          <pc:sldMk cId="3207004952" sldId="736"/>
        </pc:sldMkLst>
      </pc:sldChg>
      <pc:sldChg chg="addSp delSp modSp add mod modTransition modAnim">
        <pc:chgData name="Chavez, Sarah Julia" userId="8829758a-72af-4028-9c03-2b056efafdbb" providerId="ADAL" clId="{4C2B7EB6-B425-4A4E-8D30-8B353BE28B94}" dt="2025-06-30T15:58:36.545" v="31378"/>
        <pc:sldMkLst>
          <pc:docMk/>
          <pc:sldMk cId="2112151824" sldId="737"/>
        </pc:sldMkLst>
        <pc:spChg chg="mod">
          <ac:chgData name="Chavez, Sarah Julia" userId="8829758a-72af-4028-9c03-2b056efafdbb" providerId="ADAL" clId="{4C2B7EB6-B425-4A4E-8D30-8B353BE28B94}" dt="2025-06-25T14:32:33.049" v="24531"/>
          <ac:spMkLst>
            <pc:docMk/>
            <pc:sldMk cId="2112151824" sldId="737"/>
            <ac:spMk id="11" creationId="{6E2CE71C-E747-FB02-D6BD-CB25474800E8}"/>
          </ac:spMkLst>
        </pc:spChg>
        <pc:spChg chg="mod">
          <ac:chgData name="Chavez, Sarah Julia" userId="8829758a-72af-4028-9c03-2b056efafdbb" providerId="ADAL" clId="{4C2B7EB6-B425-4A4E-8D30-8B353BE28B94}" dt="2025-06-25T14:32:46.949" v="24533"/>
          <ac:spMkLst>
            <pc:docMk/>
            <pc:sldMk cId="2112151824" sldId="737"/>
            <ac:spMk id="12" creationId="{0923518D-ABF3-DB77-2E4B-F683A3F3C79F}"/>
          </ac:spMkLst>
        </pc:spChg>
        <pc:spChg chg="mod">
          <ac:chgData name="Chavez, Sarah Julia" userId="8829758a-72af-4028-9c03-2b056efafdbb" providerId="ADAL" clId="{4C2B7EB6-B425-4A4E-8D30-8B353BE28B94}" dt="2025-06-25T14:45:05.723" v="24860" actId="20577"/>
          <ac:spMkLst>
            <pc:docMk/>
            <pc:sldMk cId="2112151824" sldId="737"/>
            <ac:spMk id="13" creationId="{EECF56B0-71C8-4E70-E010-C2B6AA9DC9B4}"/>
          </ac:spMkLst>
        </pc:spChg>
        <pc:spChg chg="mod">
          <ac:chgData name="Chavez, Sarah Julia" userId="8829758a-72af-4028-9c03-2b056efafdbb" providerId="ADAL" clId="{4C2B7EB6-B425-4A4E-8D30-8B353BE28B94}" dt="2025-06-25T14:33:04.333" v="24541" actId="20577"/>
          <ac:spMkLst>
            <pc:docMk/>
            <pc:sldMk cId="2112151824" sldId="737"/>
            <ac:spMk id="14" creationId="{D6F0B2EE-954A-5D88-12CD-0EA21B0EFD16}"/>
          </ac:spMkLst>
        </pc:spChg>
        <pc:spChg chg="mod">
          <ac:chgData name="Chavez, Sarah Julia" userId="8829758a-72af-4028-9c03-2b056efafdbb" providerId="ADAL" clId="{4C2B7EB6-B425-4A4E-8D30-8B353BE28B94}" dt="2025-06-25T14:32:41.432" v="24532" actId="1076"/>
          <ac:spMkLst>
            <pc:docMk/>
            <pc:sldMk cId="2112151824" sldId="737"/>
            <ac:spMk id="15" creationId="{BA3B68E7-53FF-4403-0B28-C7E41D275326}"/>
          </ac:spMkLst>
        </pc:spChg>
        <pc:spChg chg="mod">
          <ac:chgData name="Chavez, Sarah Julia" userId="8829758a-72af-4028-9c03-2b056efafdbb" providerId="ADAL" clId="{4C2B7EB6-B425-4A4E-8D30-8B353BE28B94}" dt="2025-06-25T14:46:32.542" v="24869" actId="20577"/>
          <ac:spMkLst>
            <pc:docMk/>
            <pc:sldMk cId="2112151824" sldId="737"/>
            <ac:spMk id="16" creationId="{04110189-F858-AF4D-1FFE-A2086A3F4580}"/>
          </ac:spMkLst>
        </pc:spChg>
      </pc:sldChg>
      <pc:sldChg chg="addSp delSp modSp new mod modTransition modClrScheme modAnim chgLayout">
        <pc:chgData name="Chavez, Sarah Julia" userId="8829758a-72af-4028-9c03-2b056efafdbb" providerId="ADAL" clId="{4C2B7EB6-B425-4A4E-8D30-8B353BE28B94}" dt="2025-06-30T15:59:56.295" v="31379"/>
        <pc:sldMkLst>
          <pc:docMk/>
          <pc:sldMk cId="2154579549" sldId="738"/>
        </pc:sldMkLst>
        <pc:spChg chg="mod ord">
          <ac:chgData name="Chavez, Sarah Julia" userId="8829758a-72af-4028-9c03-2b056efafdbb" providerId="ADAL" clId="{4C2B7EB6-B425-4A4E-8D30-8B353BE28B94}" dt="2025-06-25T14:35:50.517" v="24802" actId="26606"/>
          <ac:spMkLst>
            <pc:docMk/>
            <pc:sldMk cId="2154579549" sldId="738"/>
            <ac:spMk id="7" creationId="{32E80DD2-FE60-9CD8-52F2-577430C039A9}"/>
          </ac:spMkLst>
        </pc:spChg>
        <pc:spChg chg="add mod ord">
          <ac:chgData name="Chavez, Sarah Julia" userId="8829758a-72af-4028-9c03-2b056efafdbb" providerId="ADAL" clId="{4C2B7EB6-B425-4A4E-8D30-8B353BE28B94}" dt="2025-06-25T14:36:16.462" v="24811" actId="255"/>
          <ac:spMkLst>
            <pc:docMk/>
            <pc:sldMk cId="2154579549" sldId="738"/>
            <ac:spMk id="8" creationId="{298070D5-016D-2705-502F-6278DA4ECEE7}"/>
          </ac:spMkLst>
        </pc:spChg>
        <pc:spChg chg="add mod ord">
          <ac:chgData name="Chavez, Sarah Julia" userId="8829758a-72af-4028-9c03-2b056efafdbb" providerId="ADAL" clId="{4C2B7EB6-B425-4A4E-8D30-8B353BE28B94}" dt="2025-06-27T22:56:15.155" v="30878" actId="115"/>
          <ac:spMkLst>
            <pc:docMk/>
            <pc:sldMk cId="2154579549" sldId="738"/>
            <ac:spMk id="9" creationId="{8E68AC10-1AD2-F3A0-D0B7-3196F709BE90}"/>
          </ac:spMkLst>
        </pc:spChg>
        <pc:picChg chg="add mod">
          <ac:chgData name="Chavez, Sarah Julia" userId="8829758a-72af-4028-9c03-2b056efafdbb" providerId="ADAL" clId="{4C2B7EB6-B425-4A4E-8D30-8B353BE28B94}" dt="2025-06-25T14:35:50.517" v="24802" actId="26606"/>
          <ac:picMkLst>
            <pc:docMk/>
            <pc:sldMk cId="2154579549" sldId="738"/>
            <ac:picMk id="11" creationId="{8A1386AA-1D47-7F60-18BE-FB8F766395FC}"/>
          </ac:picMkLst>
        </pc:picChg>
      </pc:sldChg>
      <pc:sldChg chg="addSp delSp modSp new mod modTransition modClrScheme modAnim chgLayout">
        <pc:chgData name="Chavez, Sarah Julia" userId="8829758a-72af-4028-9c03-2b056efafdbb" providerId="ADAL" clId="{4C2B7EB6-B425-4A4E-8D30-8B353BE28B94}" dt="2025-06-30T16:56:14.129" v="31381"/>
        <pc:sldMkLst>
          <pc:docMk/>
          <pc:sldMk cId="573909076" sldId="739"/>
        </pc:sldMkLst>
        <pc:spChg chg="add mod ord">
          <ac:chgData name="Chavez, Sarah Julia" userId="8829758a-72af-4028-9c03-2b056efafdbb" providerId="ADAL" clId="{4C2B7EB6-B425-4A4E-8D30-8B353BE28B94}" dt="2025-06-25T15:02:18.934" v="25555" actId="2711"/>
          <ac:spMkLst>
            <pc:docMk/>
            <pc:sldMk cId="573909076" sldId="739"/>
            <ac:spMk id="5" creationId="{26480F80-DE8E-539D-A85B-1819AE8209B9}"/>
          </ac:spMkLst>
        </pc:spChg>
        <pc:spChg chg="add mod ord">
          <ac:chgData name="Chavez, Sarah Julia" userId="8829758a-72af-4028-9c03-2b056efafdbb" providerId="ADAL" clId="{4C2B7EB6-B425-4A4E-8D30-8B353BE28B94}" dt="2025-06-25T15:02:10.195" v="25554" actId="27636"/>
          <ac:spMkLst>
            <pc:docMk/>
            <pc:sldMk cId="573909076" sldId="739"/>
            <ac:spMk id="6" creationId="{EBD42F16-A6D9-F848-D5B9-E4014609BE78}"/>
          </ac:spMkLst>
        </pc:spChg>
        <pc:picChg chg="add mod">
          <ac:chgData name="Chavez, Sarah Julia" userId="8829758a-72af-4028-9c03-2b056efafdbb" providerId="ADAL" clId="{4C2B7EB6-B425-4A4E-8D30-8B353BE28B94}" dt="2025-06-25T15:01:56.434" v="25550" actId="26606"/>
          <ac:picMkLst>
            <pc:docMk/>
            <pc:sldMk cId="573909076" sldId="739"/>
            <ac:picMk id="10" creationId="{50ADB9B4-1DF7-2AAE-C036-B9301CA11604}"/>
          </ac:picMkLst>
        </pc:picChg>
      </pc:sldChg>
      <pc:sldChg chg="addSp delSp modSp new mod modTransition modClrScheme modAnim chgLayout">
        <pc:chgData name="Chavez, Sarah Julia" userId="8829758a-72af-4028-9c03-2b056efafdbb" providerId="ADAL" clId="{4C2B7EB6-B425-4A4E-8D30-8B353BE28B94}" dt="2025-06-25T15:17:52.234" v="26572"/>
        <pc:sldMkLst>
          <pc:docMk/>
          <pc:sldMk cId="1804255782" sldId="740"/>
        </pc:sldMkLst>
        <pc:spChg chg="add mod ord">
          <ac:chgData name="Chavez, Sarah Julia" userId="8829758a-72af-4028-9c03-2b056efafdbb" providerId="ADAL" clId="{4C2B7EB6-B425-4A4E-8D30-8B353BE28B94}" dt="2025-06-25T15:12:25.572" v="26140" actId="20577"/>
          <ac:spMkLst>
            <pc:docMk/>
            <pc:sldMk cId="1804255782" sldId="740"/>
            <ac:spMk id="5" creationId="{060762BE-B0CB-3378-BF1C-D0FCCB7D2B98}"/>
          </ac:spMkLst>
        </pc:spChg>
        <pc:spChg chg="add mod ord">
          <ac:chgData name="Chavez, Sarah Julia" userId="8829758a-72af-4028-9c03-2b056efafdbb" providerId="ADAL" clId="{4C2B7EB6-B425-4A4E-8D30-8B353BE28B94}" dt="2025-06-25T15:13:33.169" v="26384" actId="27636"/>
          <ac:spMkLst>
            <pc:docMk/>
            <pc:sldMk cId="1804255782" sldId="740"/>
            <ac:spMk id="6" creationId="{A28AAE4C-8F4D-83B7-F1CC-2727C379F90B}"/>
          </ac:spMkLst>
        </pc:spChg>
        <pc:spChg chg="add mod">
          <ac:chgData name="Chavez, Sarah Julia" userId="8829758a-72af-4028-9c03-2b056efafdbb" providerId="ADAL" clId="{4C2B7EB6-B425-4A4E-8D30-8B353BE28B94}" dt="2025-06-25T15:14:12.092" v="26504" actId="14100"/>
          <ac:spMkLst>
            <pc:docMk/>
            <pc:sldMk cId="1804255782" sldId="740"/>
            <ac:spMk id="7" creationId="{2EB8B428-3510-9A7D-E984-C369F8F1A415}"/>
          </ac:spMkLst>
        </pc:spChg>
      </pc:sldChg>
      <pc:sldChg chg="addSp delSp modSp add mod ord modClrScheme delAnim modAnim chgLayout">
        <pc:chgData name="Chavez, Sarah Julia" userId="8829758a-72af-4028-9c03-2b056efafdbb" providerId="ADAL" clId="{4C2B7EB6-B425-4A4E-8D30-8B353BE28B94}" dt="2025-06-25T16:42:31.227" v="28138"/>
        <pc:sldMkLst>
          <pc:docMk/>
          <pc:sldMk cId="1822077228" sldId="741"/>
        </pc:sldMkLst>
        <pc:spChg chg="mod ord">
          <ac:chgData name="Chavez, Sarah Julia" userId="8829758a-72af-4028-9c03-2b056efafdbb" providerId="ADAL" clId="{4C2B7EB6-B425-4A4E-8D30-8B353BE28B94}" dt="2025-06-25T16:03:41.728" v="26594" actId="700"/>
          <ac:spMkLst>
            <pc:docMk/>
            <pc:sldMk cId="1822077228" sldId="741"/>
            <ac:spMk id="2" creationId="{4AB4A91D-234C-EDC5-2A23-A7752666A3B0}"/>
          </ac:spMkLst>
        </pc:spChg>
        <pc:spChg chg="mod ord">
          <ac:chgData name="Chavez, Sarah Julia" userId="8829758a-72af-4028-9c03-2b056efafdbb" providerId="ADAL" clId="{4C2B7EB6-B425-4A4E-8D30-8B353BE28B94}" dt="2025-06-25T16:03:41.728" v="26594" actId="700"/>
          <ac:spMkLst>
            <pc:docMk/>
            <pc:sldMk cId="1822077228" sldId="741"/>
            <ac:spMk id="4" creationId="{935A8113-63D5-6207-11B8-D0F001AAC670}"/>
          </ac:spMkLst>
        </pc:spChg>
        <pc:spChg chg="add mod ord">
          <ac:chgData name="Chavez, Sarah Julia" userId="8829758a-72af-4028-9c03-2b056efafdbb" providerId="ADAL" clId="{4C2B7EB6-B425-4A4E-8D30-8B353BE28B94}" dt="2025-06-25T16:05:33.777" v="26732" actId="242"/>
          <ac:spMkLst>
            <pc:docMk/>
            <pc:sldMk cId="1822077228" sldId="741"/>
            <ac:spMk id="8" creationId="{CADA4887-90E6-594E-F56F-5FDD6029ADE1}"/>
          </ac:spMkLst>
        </pc:spChg>
        <pc:picChg chg="add mod">
          <ac:chgData name="Chavez, Sarah Julia" userId="8829758a-72af-4028-9c03-2b056efafdbb" providerId="ADAL" clId="{4C2B7EB6-B425-4A4E-8D30-8B353BE28B94}" dt="2025-06-25T16:13:31.641" v="26773" actId="1076"/>
          <ac:picMkLst>
            <pc:docMk/>
            <pc:sldMk cId="1822077228" sldId="741"/>
            <ac:picMk id="9" creationId="{6DAFF3CE-6BF5-492B-C186-47D867DE4F42}"/>
          </ac:picMkLst>
        </pc:picChg>
      </pc:sldChg>
      <pc:sldChg chg="addSp delSp modSp new mod modTransition modClrScheme modAnim chgLayout">
        <pc:chgData name="Chavez, Sarah Julia" userId="8829758a-72af-4028-9c03-2b056efafdbb" providerId="ADAL" clId="{4C2B7EB6-B425-4A4E-8D30-8B353BE28B94}" dt="2025-06-30T17:41:57.862" v="31395" actId="20577"/>
        <pc:sldMkLst>
          <pc:docMk/>
          <pc:sldMk cId="4111448094" sldId="742"/>
        </pc:sldMkLst>
        <pc:spChg chg="mod ord">
          <ac:chgData name="Chavez, Sarah Julia" userId="8829758a-72af-4028-9c03-2b056efafdbb" providerId="ADAL" clId="{4C2B7EB6-B425-4A4E-8D30-8B353BE28B94}" dt="2025-06-25T16:17:10.288" v="27183" actId="700"/>
          <ac:spMkLst>
            <pc:docMk/>
            <pc:sldMk cId="4111448094" sldId="742"/>
            <ac:spMk id="5" creationId="{3F908C1F-859B-8CE7-1620-2F2726E33079}"/>
          </ac:spMkLst>
        </pc:spChg>
        <pc:spChg chg="add mod ord">
          <ac:chgData name="Chavez, Sarah Julia" userId="8829758a-72af-4028-9c03-2b056efafdbb" providerId="ADAL" clId="{4C2B7EB6-B425-4A4E-8D30-8B353BE28B94}" dt="2025-06-25T16:17:10.288" v="27183" actId="700"/>
          <ac:spMkLst>
            <pc:docMk/>
            <pc:sldMk cId="4111448094" sldId="742"/>
            <ac:spMk id="6" creationId="{7DBC3525-56F6-7026-7D4A-4EBE7EB81780}"/>
          </ac:spMkLst>
        </pc:spChg>
        <pc:spChg chg="add mod ord">
          <ac:chgData name="Chavez, Sarah Julia" userId="8829758a-72af-4028-9c03-2b056efafdbb" providerId="ADAL" clId="{4C2B7EB6-B425-4A4E-8D30-8B353BE28B94}" dt="2025-06-25T16:18:53.198" v="27197" actId="1076"/>
          <ac:spMkLst>
            <pc:docMk/>
            <pc:sldMk cId="4111448094" sldId="742"/>
            <ac:spMk id="7" creationId="{61976894-9EE6-FBD6-4730-8517644D1CEF}"/>
          </ac:spMkLst>
        </pc:spChg>
        <pc:spChg chg="add mod ord">
          <ac:chgData name="Chavez, Sarah Julia" userId="8829758a-72af-4028-9c03-2b056efafdbb" providerId="ADAL" clId="{4C2B7EB6-B425-4A4E-8D30-8B353BE28B94}" dt="2025-06-30T17:41:57.862" v="31395" actId="20577"/>
          <ac:spMkLst>
            <pc:docMk/>
            <pc:sldMk cId="4111448094" sldId="742"/>
            <ac:spMk id="8" creationId="{E42B2DD8-DF41-B3C5-E6D4-36F07F2C66AE}"/>
          </ac:spMkLst>
        </pc:spChg>
      </pc:sldChg>
      <pc:sldChg chg="addSp delSp modSp new mod modTransition modClrScheme modAnim chgLayout">
        <pc:chgData name="Chavez, Sarah Julia" userId="8829758a-72af-4028-9c03-2b056efafdbb" providerId="ADAL" clId="{4C2B7EB6-B425-4A4E-8D30-8B353BE28B94}" dt="2025-06-30T18:17:10.600" v="31402"/>
        <pc:sldMkLst>
          <pc:docMk/>
          <pc:sldMk cId="31903154" sldId="743"/>
        </pc:sldMkLst>
        <pc:spChg chg="add mod">
          <ac:chgData name="Chavez, Sarah Julia" userId="8829758a-72af-4028-9c03-2b056efafdbb" providerId="ADAL" clId="{4C2B7EB6-B425-4A4E-8D30-8B353BE28B94}" dt="2025-06-25T16:58:51.047" v="28887" actId="20577"/>
          <ac:spMkLst>
            <pc:docMk/>
            <pc:sldMk cId="31903154" sldId="743"/>
            <ac:spMk id="15" creationId="{2003EDEE-57A0-7793-804A-0842F23D6420}"/>
          </ac:spMkLst>
        </pc:spChg>
        <pc:graphicFrameChg chg="add mod modGraphic">
          <ac:chgData name="Chavez, Sarah Julia" userId="8829758a-72af-4028-9c03-2b056efafdbb" providerId="ADAL" clId="{4C2B7EB6-B425-4A4E-8D30-8B353BE28B94}" dt="2025-06-25T16:57:14.288" v="28862" actId="207"/>
          <ac:graphicFrameMkLst>
            <pc:docMk/>
            <pc:sldMk cId="31903154" sldId="743"/>
            <ac:graphicFrameMk id="11" creationId="{7415E097-1CE0-8DCB-EFD0-60312B68AC7D}"/>
          </ac:graphicFrameMkLst>
        </pc:graphicFrameChg>
        <pc:picChg chg="add mod">
          <ac:chgData name="Chavez, Sarah Julia" userId="8829758a-72af-4028-9c03-2b056efafdbb" providerId="ADAL" clId="{4C2B7EB6-B425-4A4E-8D30-8B353BE28B94}" dt="2025-06-25T16:59:21.281" v="28890" actId="1076"/>
          <ac:picMkLst>
            <pc:docMk/>
            <pc:sldMk cId="31903154" sldId="743"/>
            <ac:picMk id="12" creationId="{79CADFF8-E75E-87CF-459E-45B0F3B5D148}"/>
          </ac:picMkLst>
        </pc:picChg>
        <pc:picChg chg="add mod">
          <ac:chgData name="Chavez, Sarah Julia" userId="8829758a-72af-4028-9c03-2b056efafdbb" providerId="ADAL" clId="{4C2B7EB6-B425-4A4E-8D30-8B353BE28B94}" dt="2025-06-27T23:03:31.270" v="30885" actId="1076"/>
          <ac:picMkLst>
            <pc:docMk/>
            <pc:sldMk cId="31903154" sldId="743"/>
            <ac:picMk id="13" creationId="{825A11E6-6182-8806-0072-3DD5C36D45F2}"/>
          </ac:picMkLst>
        </pc:picChg>
        <pc:picChg chg="add mod">
          <ac:chgData name="Chavez, Sarah Julia" userId="8829758a-72af-4028-9c03-2b056efafdbb" providerId="ADAL" clId="{4C2B7EB6-B425-4A4E-8D30-8B353BE28B94}" dt="2025-06-25T16:59:30.715" v="28894" actId="1076"/>
          <ac:picMkLst>
            <pc:docMk/>
            <pc:sldMk cId="31903154" sldId="743"/>
            <ac:picMk id="14" creationId="{DA1BC565-79C3-1702-B24D-E3656CA41474}"/>
          </ac:picMkLst>
        </pc:picChg>
        <pc:picChg chg="add mod">
          <ac:chgData name="Chavez, Sarah Julia" userId="8829758a-72af-4028-9c03-2b056efafdbb" providerId="ADAL" clId="{4C2B7EB6-B425-4A4E-8D30-8B353BE28B94}" dt="2025-06-25T18:26:39.642" v="28897" actId="1076"/>
          <ac:picMkLst>
            <pc:docMk/>
            <pc:sldMk cId="31903154" sldId="743"/>
            <ac:picMk id="18" creationId="{9BDB51E8-343D-8D10-4452-8F7731839BC5}"/>
          </ac:picMkLst>
        </pc:picChg>
      </pc:sldChg>
      <pc:sldChg chg="modSp new mod modTransition modAnim">
        <pc:chgData name="Chavez, Sarah Julia" userId="8829758a-72af-4028-9c03-2b056efafdbb" providerId="ADAL" clId="{4C2B7EB6-B425-4A4E-8D30-8B353BE28B94}" dt="2025-06-30T17:45:59.903" v="31397"/>
        <pc:sldMkLst>
          <pc:docMk/>
          <pc:sldMk cId="3902051074" sldId="744"/>
        </pc:sldMkLst>
        <pc:spChg chg="mod">
          <ac:chgData name="Chavez, Sarah Julia" userId="8829758a-72af-4028-9c03-2b056efafdbb" providerId="ADAL" clId="{4C2B7EB6-B425-4A4E-8D30-8B353BE28B94}" dt="2025-06-25T19:35:04.764" v="30002" actId="20577"/>
          <ac:spMkLst>
            <pc:docMk/>
            <pc:sldMk cId="3902051074" sldId="744"/>
            <ac:spMk id="2" creationId="{D65385DA-EB63-6385-ACB4-A9D21DD91A56}"/>
          </ac:spMkLst>
        </pc:spChg>
        <pc:spChg chg="mod">
          <ac:chgData name="Chavez, Sarah Julia" userId="8829758a-72af-4028-9c03-2b056efafdbb" providerId="ADAL" clId="{4C2B7EB6-B425-4A4E-8D30-8B353BE28B94}" dt="2025-06-25T19:44:54.127" v="30759" actId="20577"/>
          <ac:spMkLst>
            <pc:docMk/>
            <pc:sldMk cId="3902051074" sldId="744"/>
            <ac:spMk id="3" creationId="{0A34C039-D106-F1EE-6F67-439AF3CA7064}"/>
          </ac:spMkLst>
        </pc:spChg>
      </pc:sldChg>
      <pc:sldChg chg="addSp delSp modSp new mod modTransition modClrScheme modAnim chgLayout">
        <pc:chgData name="Chavez, Sarah Julia" userId="8829758a-72af-4028-9c03-2b056efafdbb" providerId="ADAL" clId="{4C2B7EB6-B425-4A4E-8D30-8B353BE28B94}" dt="2025-06-27T22:58:59.136" v="30879" actId="207"/>
        <pc:sldMkLst>
          <pc:docMk/>
          <pc:sldMk cId="1347738044" sldId="745"/>
        </pc:sldMkLst>
        <pc:spChg chg="add mod">
          <ac:chgData name="Chavez, Sarah Julia" userId="8829758a-72af-4028-9c03-2b056efafdbb" providerId="ADAL" clId="{4C2B7EB6-B425-4A4E-8D30-8B353BE28B94}" dt="2025-06-25T19:37:14.481" v="30350" actId="26606"/>
          <ac:spMkLst>
            <pc:docMk/>
            <pc:sldMk cId="1347738044" sldId="745"/>
            <ac:spMk id="12" creationId="{7063E6BA-4855-73E2-A9E9-080920AC917F}"/>
          </ac:spMkLst>
        </pc:spChg>
        <pc:spChg chg="add mod ord">
          <ac:chgData name="Chavez, Sarah Julia" userId="8829758a-72af-4028-9c03-2b056efafdbb" providerId="ADAL" clId="{4C2B7EB6-B425-4A4E-8D30-8B353BE28B94}" dt="2025-06-27T22:58:59.136" v="30879" actId="207"/>
          <ac:spMkLst>
            <pc:docMk/>
            <pc:sldMk cId="1347738044" sldId="745"/>
            <ac:spMk id="14" creationId="{C4510A05-A88B-C2C9-E8AC-2C537371CB59}"/>
          </ac:spMkLst>
        </pc:spChg>
        <pc:picChg chg="add mod">
          <ac:chgData name="Chavez, Sarah Julia" userId="8829758a-72af-4028-9c03-2b056efafdbb" providerId="ADAL" clId="{4C2B7EB6-B425-4A4E-8D30-8B353BE28B94}" dt="2025-06-25T19:37:14.481" v="30350" actId="26606"/>
          <ac:picMkLst>
            <pc:docMk/>
            <pc:sldMk cId="1347738044" sldId="745"/>
            <ac:picMk id="7" creationId="{443E8AAD-B3A7-36A5-7B54-51349154BE06}"/>
          </ac:picMkLst>
        </pc:picChg>
      </pc:sldChg>
      <pc:sldChg chg="addSp delSp modSp new mod modTransition modClrScheme modAnim chgLayout">
        <pc:chgData name="Chavez, Sarah Julia" userId="8829758a-72af-4028-9c03-2b056efafdbb" providerId="ADAL" clId="{4C2B7EB6-B425-4A4E-8D30-8B353BE28B94}" dt="2025-06-30T17:47:57.948" v="31398"/>
        <pc:sldMkLst>
          <pc:docMk/>
          <pc:sldMk cId="207411115" sldId="746"/>
        </pc:sldMkLst>
        <pc:spChg chg="mod ord">
          <ac:chgData name="Chavez, Sarah Julia" userId="8829758a-72af-4028-9c03-2b056efafdbb" providerId="ADAL" clId="{4C2B7EB6-B425-4A4E-8D30-8B353BE28B94}" dt="2025-06-25T19:27:03.603" v="29717" actId="700"/>
          <ac:spMkLst>
            <pc:docMk/>
            <pc:sldMk cId="207411115" sldId="746"/>
            <ac:spMk id="5" creationId="{D0985679-97B4-0DC7-B120-1B359FB273D3}"/>
          </ac:spMkLst>
        </pc:spChg>
        <pc:spChg chg="add mod ord">
          <ac:chgData name="Chavez, Sarah Julia" userId="8829758a-72af-4028-9c03-2b056efafdbb" providerId="ADAL" clId="{4C2B7EB6-B425-4A4E-8D30-8B353BE28B94}" dt="2025-06-25T19:32:10.713" v="29746" actId="20577"/>
          <ac:spMkLst>
            <pc:docMk/>
            <pc:sldMk cId="207411115" sldId="746"/>
            <ac:spMk id="6" creationId="{1DBEE3F3-5CAA-3164-41B2-1804DA875D32}"/>
          </ac:spMkLst>
        </pc:spChg>
        <pc:spChg chg="add mod ord">
          <ac:chgData name="Chavez, Sarah Julia" userId="8829758a-72af-4028-9c03-2b056efafdbb" providerId="ADAL" clId="{4C2B7EB6-B425-4A4E-8D30-8B353BE28B94}" dt="2025-06-25T19:34:07.545" v="29976" actId="207"/>
          <ac:spMkLst>
            <pc:docMk/>
            <pc:sldMk cId="207411115" sldId="746"/>
            <ac:spMk id="7" creationId="{0EBFAA98-CB26-E7CF-5A97-63FBD2E31266}"/>
          </ac:spMkLst>
        </pc:spChg>
        <pc:picChg chg="add mod">
          <ac:chgData name="Chavez, Sarah Julia" userId="8829758a-72af-4028-9c03-2b056efafdbb" providerId="ADAL" clId="{4C2B7EB6-B425-4A4E-8D30-8B353BE28B94}" dt="2025-06-25T19:33:13.391" v="29747"/>
          <ac:picMkLst>
            <pc:docMk/>
            <pc:sldMk cId="207411115" sldId="746"/>
            <ac:picMk id="9" creationId="{1AA25FD1-5520-15D1-C6DB-4AC34F134AB6}"/>
          </ac:picMkLst>
        </pc:picChg>
      </pc:sldChg>
      <pc:sldChg chg="addSp delSp modSp new mod modTransition modAnim">
        <pc:chgData name="Chavez, Sarah Julia" userId="8829758a-72af-4028-9c03-2b056efafdbb" providerId="ADAL" clId="{4C2B7EB6-B425-4A4E-8D30-8B353BE28B94}" dt="2025-06-27T22:59:57.914" v="30881" actId="207"/>
        <pc:sldMkLst>
          <pc:docMk/>
          <pc:sldMk cId="766002232" sldId="747"/>
        </pc:sldMkLst>
        <pc:spChg chg="mod">
          <ac:chgData name="Chavez, Sarah Julia" userId="8829758a-72af-4028-9c03-2b056efafdbb" providerId="ADAL" clId="{4C2B7EB6-B425-4A4E-8D30-8B353BE28B94}" dt="2025-06-25T19:39:07.070" v="30402" actId="313"/>
          <ac:spMkLst>
            <pc:docMk/>
            <pc:sldMk cId="766002232" sldId="747"/>
            <ac:spMk id="2" creationId="{BA1A55C9-D820-AF0A-69E6-4B9FDBB979E7}"/>
          </ac:spMkLst>
        </pc:spChg>
        <pc:spChg chg="mod">
          <ac:chgData name="Chavez, Sarah Julia" userId="8829758a-72af-4028-9c03-2b056efafdbb" providerId="ADAL" clId="{4C2B7EB6-B425-4A4E-8D30-8B353BE28B94}" dt="2025-06-25T19:40:54.910" v="30582" actId="20577"/>
          <ac:spMkLst>
            <pc:docMk/>
            <pc:sldMk cId="766002232" sldId="747"/>
            <ac:spMk id="3" creationId="{740E64E3-476F-1CC9-4E2A-285771E7A197}"/>
          </ac:spMkLst>
        </pc:spChg>
        <pc:spChg chg="add mod">
          <ac:chgData name="Chavez, Sarah Julia" userId="8829758a-72af-4028-9c03-2b056efafdbb" providerId="ADAL" clId="{4C2B7EB6-B425-4A4E-8D30-8B353BE28B94}" dt="2025-06-27T22:59:57.914" v="30881" actId="207"/>
          <ac:spMkLst>
            <pc:docMk/>
            <pc:sldMk cId="766002232" sldId="747"/>
            <ac:spMk id="6" creationId="{1DD21F46-81AC-F0B4-92E8-BE0634E1ABEB}"/>
          </ac:spMkLst>
        </pc:spChg>
        <pc:picChg chg="add mod">
          <ac:chgData name="Chavez, Sarah Julia" userId="8829758a-72af-4028-9c03-2b056efafdbb" providerId="ADAL" clId="{4C2B7EB6-B425-4A4E-8D30-8B353BE28B94}" dt="2025-06-25T19:38:49.302" v="30352"/>
          <ac:picMkLst>
            <pc:docMk/>
            <pc:sldMk cId="766002232" sldId="747"/>
            <ac:picMk id="5" creationId="{57C7BD16-1204-2DB2-C5B0-8DCF5493A07D}"/>
          </ac:picMkLst>
        </pc:picChg>
      </pc:sldChg>
      <pc:sldChg chg="addSp modSp new mod ord modTransition modAnim">
        <pc:chgData name="Chavez, Sarah Julia" userId="8829758a-72af-4028-9c03-2b056efafdbb" providerId="ADAL" clId="{4C2B7EB6-B425-4A4E-8D30-8B353BE28B94}" dt="2025-06-30T00:25:39.228" v="31175"/>
        <pc:sldMkLst>
          <pc:docMk/>
          <pc:sldMk cId="2976335850" sldId="748"/>
        </pc:sldMkLst>
        <pc:spChg chg="add mod">
          <ac:chgData name="Chavez, Sarah Julia" userId="8829758a-72af-4028-9c03-2b056efafdbb" providerId="ADAL" clId="{4C2B7EB6-B425-4A4E-8D30-8B353BE28B94}" dt="2025-06-30T00:24:14.731" v="31034" actId="1076"/>
          <ac:spMkLst>
            <pc:docMk/>
            <pc:sldMk cId="2976335850" sldId="748"/>
            <ac:spMk id="4" creationId="{AFB3DC3D-367E-47E6-F1BE-EBC68E972363}"/>
          </ac:spMkLst>
        </pc:spChg>
        <pc:picChg chg="add">
          <ac:chgData name="Chavez, Sarah Julia" userId="8829758a-72af-4028-9c03-2b056efafdbb" providerId="ADAL" clId="{4C2B7EB6-B425-4A4E-8D30-8B353BE28B94}" dt="2025-06-30T00:23:06.540" v="30970" actId="22"/>
          <ac:picMkLst>
            <pc:docMk/>
            <pc:sldMk cId="2976335850" sldId="748"/>
            <ac:picMk id="3" creationId="{D4F30C52-5498-BFBA-4A78-1EEDF40B1ABD}"/>
          </ac:picMkLst>
        </pc:picChg>
      </pc:sldChg>
      <pc:sldMasterChg chg="delSldLayout">
        <pc:chgData name="Chavez, Sarah Julia" userId="8829758a-72af-4028-9c03-2b056efafdbb" providerId="ADAL" clId="{4C2B7EB6-B425-4A4E-8D30-8B353BE28B94}" dt="2025-06-25T15:26:15.385" v="26584" actId="47"/>
        <pc:sldMasterMkLst>
          <pc:docMk/>
          <pc:sldMasterMk cId="3693843513" sldId="2147493455"/>
        </pc:sldMasterMkLst>
        <pc:sldLayoutChg chg="del">
          <pc:chgData name="Chavez, Sarah Julia" userId="8829758a-72af-4028-9c03-2b056efafdbb" providerId="ADAL" clId="{4C2B7EB6-B425-4A4E-8D30-8B353BE28B94}" dt="2025-06-24T01:30:59.686" v="2059" actId="47"/>
          <pc:sldLayoutMkLst>
            <pc:docMk/>
            <pc:sldMasterMk cId="3693843513" sldId="2147493455"/>
            <pc:sldLayoutMk cId="3817968707" sldId="2147493493"/>
          </pc:sldLayoutMkLst>
        </pc:sldLayoutChg>
        <pc:sldLayoutChg chg="del">
          <pc:chgData name="Chavez, Sarah Julia" userId="8829758a-72af-4028-9c03-2b056efafdbb" providerId="ADAL" clId="{4C2B7EB6-B425-4A4E-8D30-8B353BE28B94}" dt="2025-06-25T15:25:45.885" v="26578" actId="47"/>
          <pc:sldLayoutMkLst>
            <pc:docMk/>
            <pc:sldMasterMk cId="3693843513" sldId="2147493455"/>
            <pc:sldLayoutMk cId="1418211463" sldId="2147493494"/>
          </pc:sldLayoutMkLst>
        </pc:sldLayoutChg>
        <pc:sldLayoutChg chg="del">
          <pc:chgData name="Chavez, Sarah Julia" userId="8829758a-72af-4028-9c03-2b056efafdbb" providerId="ADAL" clId="{4C2B7EB6-B425-4A4E-8D30-8B353BE28B94}" dt="2025-06-25T15:26:15.385" v="26584" actId="47"/>
          <pc:sldLayoutMkLst>
            <pc:docMk/>
            <pc:sldMasterMk cId="3693843513" sldId="2147493455"/>
            <pc:sldLayoutMk cId="3266733321" sldId="2147493497"/>
          </pc:sldLayoutMkLst>
        </pc:sldLayoutChg>
      </pc:sldMasterChg>
    </pc:docChg>
  </pc:docChgLst>
  <pc:docChgLst>
    <pc:chgData name="Chavez, Sarah Julia" userId="8829758a-72af-4028-9c03-2b056efafdbb" providerId="ADAL" clId="{DCE20D5D-1378-4396-8795-EBBFA6D0C810}"/>
    <pc:docChg chg="custSel addSld modSld">
      <pc:chgData name="Chavez, Sarah Julia" userId="8829758a-72af-4028-9c03-2b056efafdbb" providerId="ADAL" clId="{DCE20D5D-1378-4396-8795-EBBFA6D0C810}" dt="2025-07-03T11:06:49.418" v="20" actId="368"/>
      <pc:docMkLst>
        <pc:docMk/>
      </pc:docMkLst>
      <pc:sldChg chg="modNotes">
        <pc:chgData name="Chavez, Sarah Julia" userId="8829758a-72af-4028-9c03-2b056efafdbb" providerId="ADAL" clId="{DCE20D5D-1378-4396-8795-EBBFA6D0C810}" dt="2025-07-03T11:06:49.413" v="18" actId="368"/>
        <pc:sldMkLst>
          <pc:docMk/>
          <pc:sldMk cId="122418781" sldId="454"/>
        </pc:sldMkLst>
      </pc:sldChg>
      <pc:sldChg chg="modNotes">
        <pc:chgData name="Chavez, Sarah Julia" userId="8829758a-72af-4028-9c03-2b056efafdbb" providerId="ADAL" clId="{DCE20D5D-1378-4396-8795-EBBFA6D0C810}" dt="2025-07-03T11:06:49.418" v="20" actId="368"/>
        <pc:sldMkLst>
          <pc:docMk/>
          <pc:sldMk cId="2227761423" sldId="573"/>
        </pc:sldMkLst>
      </pc:sldChg>
      <pc:sldChg chg="delSp modSp mod delAnim">
        <pc:chgData name="Chavez, Sarah Julia" userId="8829758a-72af-4028-9c03-2b056efafdbb" providerId="ADAL" clId="{DCE20D5D-1378-4396-8795-EBBFA6D0C810}" dt="2025-07-02T13:42:55.012" v="7" actId="478"/>
        <pc:sldMkLst>
          <pc:docMk/>
          <pc:sldMk cId="3715540347" sldId="646"/>
        </pc:sldMkLst>
        <pc:graphicFrameChg chg="del mod">
          <ac:chgData name="Chavez, Sarah Julia" userId="8829758a-72af-4028-9c03-2b056efafdbb" providerId="ADAL" clId="{DCE20D5D-1378-4396-8795-EBBFA6D0C810}" dt="2025-07-02T13:42:49.137" v="6" actId="478"/>
          <ac:graphicFrameMkLst>
            <pc:docMk/>
            <pc:sldMk cId="3715540347" sldId="646"/>
            <ac:graphicFrameMk id="9" creationId="{C007C306-7B15-7A80-93A0-661E3BD0C6D2}"/>
          </ac:graphicFrameMkLst>
        </pc:graphicFrameChg>
        <pc:graphicFrameChg chg="del">
          <ac:chgData name="Chavez, Sarah Julia" userId="8829758a-72af-4028-9c03-2b056efafdbb" providerId="ADAL" clId="{DCE20D5D-1378-4396-8795-EBBFA6D0C810}" dt="2025-07-02T13:42:31.937" v="2" actId="478"/>
          <ac:graphicFrameMkLst>
            <pc:docMk/>
            <pc:sldMk cId="3715540347" sldId="646"/>
            <ac:graphicFrameMk id="13" creationId="{DE056C1A-5124-9C4A-5F6B-61FCEF38C8FD}"/>
          </ac:graphicFrameMkLst>
        </pc:graphicFrameChg>
        <pc:picChg chg="del">
          <ac:chgData name="Chavez, Sarah Julia" userId="8829758a-72af-4028-9c03-2b056efafdbb" providerId="ADAL" clId="{DCE20D5D-1378-4396-8795-EBBFA6D0C810}" dt="2025-07-02T13:42:55.012" v="7" actId="478"/>
          <ac:picMkLst>
            <pc:docMk/>
            <pc:sldMk cId="3715540347" sldId="646"/>
            <ac:picMk id="11" creationId="{4DA7ABA7-F97C-B678-E7B8-025DE9EDC15B}"/>
          </ac:picMkLst>
        </pc:picChg>
        <pc:picChg chg="del">
          <ac:chgData name="Chavez, Sarah Julia" userId="8829758a-72af-4028-9c03-2b056efafdbb" providerId="ADAL" clId="{DCE20D5D-1378-4396-8795-EBBFA6D0C810}" dt="2025-07-02T13:42:34.460" v="3" actId="478"/>
          <ac:picMkLst>
            <pc:docMk/>
            <pc:sldMk cId="3715540347" sldId="646"/>
            <ac:picMk id="15" creationId="{85EA107C-FE94-A2EA-171C-F98F64B9235D}"/>
          </ac:picMkLst>
        </pc:picChg>
      </pc:sldChg>
      <pc:sldChg chg="modSp">
        <pc:chgData name="Chavez, Sarah Julia" userId="8829758a-72af-4028-9c03-2b056efafdbb" providerId="ADAL" clId="{DCE20D5D-1378-4396-8795-EBBFA6D0C810}" dt="2025-07-03T11:01:28.609" v="16" actId="207"/>
        <pc:sldMkLst>
          <pc:docMk/>
          <pc:sldMk cId="2154579549" sldId="738"/>
        </pc:sldMkLst>
        <pc:spChg chg="mod">
          <ac:chgData name="Chavez, Sarah Julia" userId="8829758a-72af-4028-9c03-2b056efafdbb" providerId="ADAL" clId="{DCE20D5D-1378-4396-8795-EBBFA6D0C810}" dt="2025-07-03T11:01:28.609" v="16" actId="207"/>
          <ac:spMkLst>
            <pc:docMk/>
            <pc:sldMk cId="2154579549" sldId="738"/>
            <ac:spMk id="9" creationId="{8E68AC10-1AD2-F3A0-D0B7-3196F709BE90}"/>
          </ac:spMkLst>
        </pc:spChg>
      </pc:sldChg>
      <pc:sldChg chg="delSp add mod delAnim">
        <pc:chgData name="Chavez, Sarah Julia" userId="8829758a-72af-4028-9c03-2b056efafdbb" providerId="ADAL" clId="{DCE20D5D-1378-4396-8795-EBBFA6D0C810}" dt="2025-07-02T13:43:47.766" v="15" actId="478"/>
        <pc:sldMkLst>
          <pc:docMk/>
          <pc:sldMk cId="1037604775" sldId="749"/>
        </pc:sldMkLst>
        <pc:graphicFrameChg chg="del">
          <ac:chgData name="Chavez, Sarah Julia" userId="8829758a-72af-4028-9c03-2b056efafdbb" providerId="ADAL" clId="{DCE20D5D-1378-4396-8795-EBBFA6D0C810}" dt="2025-07-02T13:43:47.766" v="15" actId="478"/>
          <ac:graphicFrameMkLst>
            <pc:docMk/>
            <pc:sldMk cId="1037604775" sldId="749"/>
            <ac:graphicFrameMk id="8" creationId="{CF3BEA28-18F5-535B-8EDB-8049D5DE480F}"/>
          </ac:graphicFrameMkLst>
        </pc:graphicFrameChg>
        <pc:graphicFrameChg chg="del">
          <ac:chgData name="Chavez, Sarah Julia" userId="8829758a-72af-4028-9c03-2b056efafdbb" providerId="ADAL" clId="{DCE20D5D-1378-4396-8795-EBBFA6D0C810}" dt="2025-07-02T13:43:46.268" v="14" actId="478"/>
          <ac:graphicFrameMkLst>
            <pc:docMk/>
            <pc:sldMk cId="1037604775" sldId="749"/>
            <ac:graphicFrameMk id="9" creationId="{37C42BAC-070F-013D-3909-63FABB2D1399}"/>
          </ac:graphicFrameMkLst>
        </pc:graphicFrameChg>
        <pc:picChg chg="del">
          <ac:chgData name="Chavez, Sarah Julia" userId="8829758a-72af-4028-9c03-2b056efafdbb" providerId="ADAL" clId="{DCE20D5D-1378-4396-8795-EBBFA6D0C810}" dt="2025-07-02T13:43:43.845" v="13" actId="478"/>
          <ac:picMkLst>
            <pc:docMk/>
            <pc:sldMk cId="1037604775" sldId="749"/>
            <ac:picMk id="11" creationId="{A1B4FECD-ED3A-E891-5D03-B6CB22F407FA}"/>
          </ac:picMkLst>
        </pc:picChg>
        <pc:picChg chg="del">
          <ac:chgData name="Chavez, Sarah Julia" userId="8829758a-72af-4028-9c03-2b056efafdbb" providerId="ADAL" clId="{DCE20D5D-1378-4396-8795-EBBFA6D0C810}" dt="2025-07-02T13:43:42.164" v="12" actId="478"/>
          <ac:picMkLst>
            <pc:docMk/>
            <pc:sldMk cId="1037604775" sldId="749"/>
            <ac:picMk id="16" creationId="{07877047-D64D-F535-B662-CAE7B5707AAD}"/>
          </ac:picMkLst>
        </pc:picChg>
      </pc:sldChg>
      <pc:sldChg chg="delSp add mod delAnim">
        <pc:chgData name="Chavez, Sarah Julia" userId="8829758a-72af-4028-9c03-2b056efafdbb" providerId="ADAL" clId="{DCE20D5D-1378-4396-8795-EBBFA6D0C810}" dt="2025-07-02T13:43:37.941" v="11" actId="478"/>
        <pc:sldMkLst>
          <pc:docMk/>
          <pc:sldMk cId="336048248" sldId="750"/>
        </pc:sldMkLst>
        <pc:graphicFrameChg chg="del">
          <ac:chgData name="Chavez, Sarah Julia" userId="8829758a-72af-4028-9c03-2b056efafdbb" providerId="ADAL" clId="{DCE20D5D-1378-4396-8795-EBBFA6D0C810}" dt="2025-07-02T13:43:35.549" v="10" actId="478"/>
          <ac:graphicFrameMkLst>
            <pc:docMk/>
            <pc:sldMk cId="336048248" sldId="750"/>
            <ac:graphicFrameMk id="8" creationId="{B2DDA71D-92AF-8E76-23D5-4D8A9D4010AA}"/>
          </ac:graphicFrameMkLst>
        </pc:graphicFrameChg>
        <pc:graphicFrameChg chg="del">
          <ac:chgData name="Chavez, Sarah Julia" userId="8829758a-72af-4028-9c03-2b056efafdbb" providerId="ADAL" clId="{DCE20D5D-1378-4396-8795-EBBFA6D0C810}" dt="2025-07-02T13:43:29" v="8" actId="478"/>
          <ac:graphicFrameMkLst>
            <pc:docMk/>
            <pc:sldMk cId="336048248" sldId="750"/>
            <ac:graphicFrameMk id="13" creationId="{47FCD135-8A83-72D0-063E-8E0C8C5BA09D}"/>
          </ac:graphicFrameMkLst>
        </pc:graphicFrameChg>
        <pc:picChg chg="del">
          <ac:chgData name="Chavez, Sarah Julia" userId="8829758a-72af-4028-9c03-2b056efafdbb" providerId="ADAL" clId="{DCE20D5D-1378-4396-8795-EBBFA6D0C810}" dt="2025-07-02T13:43:37.941" v="11" actId="478"/>
          <ac:picMkLst>
            <pc:docMk/>
            <pc:sldMk cId="336048248" sldId="750"/>
            <ac:picMk id="11" creationId="{656D3C29-DE2B-384B-3C07-76747D1DBC40}"/>
          </ac:picMkLst>
        </pc:picChg>
        <pc:picChg chg="del">
          <ac:chgData name="Chavez, Sarah Julia" userId="8829758a-72af-4028-9c03-2b056efafdbb" providerId="ADAL" clId="{DCE20D5D-1378-4396-8795-EBBFA6D0C810}" dt="2025-07-02T13:43:31.288" v="9" actId="478"/>
          <ac:picMkLst>
            <pc:docMk/>
            <pc:sldMk cId="336048248" sldId="750"/>
            <ac:picMk id="15" creationId="{0B4E7E11-47AB-E411-E66D-570FBFF99CAC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svg"/><Relationship Id="rId1" Type="http://schemas.openxmlformats.org/officeDocument/2006/relationships/image" Target="../media/image56.png"/><Relationship Id="rId6" Type="http://schemas.openxmlformats.org/officeDocument/2006/relationships/image" Target="../media/image61.svg"/><Relationship Id="rId5" Type="http://schemas.openxmlformats.org/officeDocument/2006/relationships/image" Target="../media/image60.png"/><Relationship Id="rId4" Type="http://schemas.openxmlformats.org/officeDocument/2006/relationships/image" Target="../media/image59.sv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image" Target="../media/image67.jpeg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diagrams/_rels/data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svg"/><Relationship Id="rId1" Type="http://schemas.openxmlformats.org/officeDocument/2006/relationships/image" Target="../media/image116.png"/><Relationship Id="rId6" Type="http://schemas.openxmlformats.org/officeDocument/2006/relationships/image" Target="../media/image121.svg"/><Relationship Id="rId5" Type="http://schemas.openxmlformats.org/officeDocument/2006/relationships/image" Target="../media/image120.png"/><Relationship Id="rId4" Type="http://schemas.openxmlformats.org/officeDocument/2006/relationships/image" Target="../media/image119.svg"/></Relationships>
</file>

<file path=ppt/diagrams/_rels/data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svg"/><Relationship Id="rId3" Type="http://schemas.openxmlformats.org/officeDocument/2006/relationships/image" Target="../media/image151.png"/><Relationship Id="rId7" Type="http://schemas.openxmlformats.org/officeDocument/2006/relationships/image" Target="../media/image155.png"/><Relationship Id="rId2" Type="http://schemas.openxmlformats.org/officeDocument/2006/relationships/image" Target="../media/image150.svg"/><Relationship Id="rId1" Type="http://schemas.openxmlformats.org/officeDocument/2006/relationships/image" Target="../media/image149.png"/><Relationship Id="rId6" Type="http://schemas.openxmlformats.org/officeDocument/2006/relationships/image" Target="../media/image154.svg"/><Relationship Id="rId5" Type="http://schemas.openxmlformats.org/officeDocument/2006/relationships/image" Target="../media/image153.png"/><Relationship Id="rId4" Type="http://schemas.openxmlformats.org/officeDocument/2006/relationships/image" Target="../media/image152.sv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.jpe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image" Target="../media/image30.jpeg"/><Relationship Id="rId4" Type="http://schemas.openxmlformats.org/officeDocument/2006/relationships/image" Target="../media/image33.jpe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svg"/><Relationship Id="rId1" Type="http://schemas.openxmlformats.org/officeDocument/2006/relationships/image" Target="../media/image50.png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4" Type="http://schemas.openxmlformats.org/officeDocument/2006/relationships/image" Target="../media/image53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svg"/><Relationship Id="rId1" Type="http://schemas.openxmlformats.org/officeDocument/2006/relationships/image" Target="../media/image56.png"/><Relationship Id="rId6" Type="http://schemas.openxmlformats.org/officeDocument/2006/relationships/image" Target="../media/image61.svg"/><Relationship Id="rId5" Type="http://schemas.openxmlformats.org/officeDocument/2006/relationships/image" Target="../media/image60.png"/><Relationship Id="rId4" Type="http://schemas.openxmlformats.org/officeDocument/2006/relationships/image" Target="../media/image59.sv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image" Target="../media/image67.jpeg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diagrams/_rels/drawing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svg"/><Relationship Id="rId1" Type="http://schemas.openxmlformats.org/officeDocument/2006/relationships/image" Target="../media/image116.png"/><Relationship Id="rId6" Type="http://schemas.openxmlformats.org/officeDocument/2006/relationships/image" Target="../media/image121.svg"/><Relationship Id="rId5" Type="http://schemas.openxmlformats.org/officeDocument/2006/relationships/image" Target="../media/image120.png"/><Relationship Id="rId4" Type="http://schemas.openxmlformats.org/officeDocument/2006/relationships/image" Target="../media/image119.svg"/></Relationships>
</file>

<file path=ppt/diagrams/_rels/drawing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svg"/><Relationship Id="rId3" Type="http://schemas.openxmlformats.org/officeDocument/2006/relationships/image" Target="../media/image151.png"/><Relationship Id="rId7" Type="http://schemas.openxmlformats.org/officeDocument/2006/relationships/image" Target="../media/image155.png"/><Relationship Id="rId2" Type="http://schemas.openxmlformats.org/officeDocument/2006/relationships/image" Target="../media/image150.svg"/><Relationship Id="rId1" Type="http://schemas.openxmlformats.org/officeDocument/2006/relationships/image" Target="../media/image149.png"/><Relationship Id="rId6" Type="http://schemas.openxmlformats.org/officeDocument/2006/relationships/image" Target="../media/image154.svg"/><Relationship Id="rId5" Type="http://schemas.openxmlformats.org/officeDocument/2006/relationships/image" Target="../media/image153.png"/><Relationship Id="rId4" Type="http://schemas.openxmlformats.org/officeDocument/2006/relationships/image" Target="../media/image152.sv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.jpe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image" Target="../media/image30.jpeg"/><Relationship Id="rId4" Type="http://schemas.openxmlformats.org/officeDocument/2006/relationships/image" Target="../media/image33.jpe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svg"/><Relationship Id="rId1" Type="http://schemas.openxmlformats.org/officeDocument/2006/relationships/image" Target="../media/image50.png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4" Type="http://schemas.openxmlformats.org/officeDocument/2006/relationships/image" Target="../media/image5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AF87B65-73B7-4BBE-AF26-1894EAC6C725}" type="doc">
      <dgm:prSet loTypeId="urn:microsoft.com/office/officeart/2005/8/layout/bList2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74BDA4F6-D563-4834-8935-4921A03F5F0D}">
      <dgm:prSet phldrT="[Text]"/>
      <dgm:spPr/>
      <dgm:t>
        <a:bodyPr/>
        <a:lstStyle/>
        <a:p>
          <a:r>
            <a:rPr lang="en-US" dirty="0"/>
            <a:t>Purchase Requestor</a:t>
          </a:r>
        </a:p>
      </dgm:t>
    </dgm:pt>
    <dgm:pt modelId="{2BB9CEF1-674D-4039-83DA-74A07149077A}" type="parTrans" cxnId="{BA632A83-38BF-4B31-84F3-68164E30D837}">
      <dgm:prSet/>
      <dgm:spPr/>
      <dgm:t>
        <a:bodyPr/>
        <a:lstStyle/>
        <a:p>
          <a:endParaRPr lang="en-US"/>
        </a:p>
      </dgm:t>
    </dgm:pt>
    <dgm:pt modelId="{7EB4022D-3D32-472E-B140-9AA3FF5C2407}" type="sibTrans" cxnId="{BA632A83-38BF-4B31-84F3-68164E30D837}">
      <dgm:prSet/>
      <dgm:spPr/>
      <dgm:t>
        <a:bodyPr/>
        <a:lstStyle/>
        <a:p>
          <a:endParaRPr lang="en-US"/>
        </a:p>
      </dgm:t>
    </dgm:pt>
    <dgm:pt modelId="{676C9872-0AF4-44E3-89AA-CB7B3E34BDC9}">
      <dgm:prSet phldrT="[Text]" custT="1"/>
      <dgm:spPr/>
      <dgm:t>
        <a:bodyPr/>
        <a:lstStyle/>
        <a:p>
          <a:pPr>
            <a:spcAft>
              <a:spcPts val="1200"/>
            </a:spcAft>
          </a:pPr>
          <a:r>
            <a:rPr lang="en-US" sz="1400" dirty="0"/>
            <a:t>Person who needs to use the card to buy something</a:t>
          </a:r>
        </a:p>
      </dgm:t>
    </dgm:pt>
    <dgm:pt modelId="{53E774E0-74DC-4BF9-B0A3-5EBEE5CD1BF2}" type="parTrans" cxnId="{058E281B-A292-4EED-8294-EA023C795935}">
      <dgm:prSet/>
      <dgm:spPr/>
      <dgm:t>
        <a:bodyPr/>
        <a:lstStyle/>
        <a:p>
          <a:endParaRPr lang="en-US"/>
        </a:p>
      </dgm:t>
    </dgm:pt>
    <dgm:pt modelId="{42D33375-5670-46D6-A9FD-9230F63DA76E}" type="sibTrans" cxnId="{058E281B-A292-4EED-8294-EA023C795935}">
      <dgm:prSet/>
      <dgm:spPr/>
      <dgm:t>
        <a:bodyPr/>
        <a:lstStyle/>
        <a:p>
          <a:endParaRPr lang="en-US"/>
        </a:p>
      </dgm:t>
    </dgm:pt>
    <dgm:pt modelId="{E7FAE224-92F2-404A-8C93-2F2B263565BC}">
      <dgm:prSet phldrT="[Text]" custT="1"/>
      <dgm:spPr/>
      <dgm:t>
        <a:bodyPr/>
        <a:lstStyle/>
        <a:p>
          <a:pPr>
            <a:spcAft>
              <a:spcPts val="1200"/>
            </a:spcAft>
          </a:pPr>
          <a:r>
            <a:rPr lang="en-US" sz="1400" dirty="0"/>
            <a:t>Responsible for turning in receipts and explaining the purchase</a:t>
          </a:r>
        </a:p>
      </dgm:t>
    </dgm:pt>
    <dgm:pt modelId="{5F5814EA-98B9-4968-B106-3A9B32FF4919}" type="parTrans" cxnId="{1BEF840A-07BE-4E88-91C7-DAD535C03C6C}">
      <dgm:prSet/>
      <dgm:spPr/>
      <dgm:t>
        <a:bodyPr/>
        <a:lstStyle/>
        <a:p>
          <a:endParaRPr lang="en-US"/>
        </a:p>
      </dgm:t>
    </dgm:pt>
    <dgm:pt modelId="{B700E320-3633-474E-A416-3FAF711CC259}" type="sibTrans" cxnId="{1BEF840A-07BE-4E88-91C7-DAD535C03C6C}">
      <dgm:prSet/>
      <dgm:spPr/>
      <dgm:t>
        <a:bodyPr/>
        <a:lstStyle/>
        <a:p>
          <a:endParaRPr lang="en-US"/>
        </a:p>
      </dgm:t>
    </dgm:pt>
    <dgm:pt modelId="{ED9B27EB-E793-4742-A868-387DA78D742A}">
      <dgm:prSet phldrT="[Text]"/>
      <dgm:spPr/>
      <dgm:t>
        <a:bodyPr/>
        <a:lstStyle/>
        <a:p>
          <a:r>
            <a:rPr lang="en-US" dirty="0"/>
            <a:t>Responsible Cardholder</a:t>
          </a:r>
        </a:p>
      </dgm:t>
    </dgm:pt>
    <dgm:pt modelId="{C13711AE-A960-4829-9EAA-9D5367EED08F}" type="parTrans" cxnId="{A38E4628-D012-4E76-B262-3C600A4ADB04}">
      <dgm:prSet/>
      <dgm:spPr/>
      <dgm:t>
        <a:bodyPr/>
        <a:lstStyle/>
        <a:p>
          <a:endParaRPr lang="en-US"/>
        </a:p>
      </dgm:t>
    </dgm:pt>
    <dgm:pt modelId="{43413E27-BA32-4E8C-A356-5B580460AEA8}" type="sibTrans" cxnId="{A38E4628-D012-4E76-B262-3C600A4ADB04}">
      <dgm:prSet/>
      <dgm:spPr/>
      <dgm:t>
        <a:bodyPr/>
        <a:lstStyle/>
        <a:p>
          <a:endParaRPr lang="en-US"/>
        </a:p>
      </dgm:t>
    </dgm:pt>
    <dgm:pt modelId="{7D1E0BD1-2C68-4768-9E0D-28EF056EDB44}">
      <dgm:prSet phldrT="[Text]" custT="1"/>
      <dgm:spPr/>
      <dgm:t>
        <a:bodyPr/>
        <a:lstStyle/>
        <a:p>
          <a:pPr>
            <a:spcAft>
              <a:spcPts val="1200"/>
            </a:spcAft>
          </a:pPr>
          <a:r>
            <a:rPr lang="en-US" sz="1400" dirty="0"/>
            <a:t>Transactions appear in their Emburse </a:t>
          </a:r>
          <a:r>
            <a:rPr lang="en-US" sz="1400" dirty="0" err="1"/>
            <a:t>eWallet</a:t>
          </a:r>
          <a:endParaRPr lang="en-US" sz="1400" dirty="0"/>
        </a:p>
      </dgm:t>
    </dgm:pt>
    <dgm:pt modelId="{6B10ED5A-3A26-448C-A9C6-FFA6E5B3BA34}" type="parTrans" cxnId="{16D99BFF-E78F-4198-B60E-C4F8328E0032}">
      <dgm:prSet/>
      <dgm:spPr/>
      <dgm:t>
        <a:bodyPr/>
        <a:lstStyle/>
        <a:p>
          <a:endParaRPr lang="en-US"/>
        </a:p>
      </dgm:t>
    </dgm:pt>
    <dgm:pt modelId="{D4401EEB-1B30-4D0E-B664-BC847587463C}" type="sibTrans" cxnId="{16D99BFF-E78F-4198-B60E-C4F8328E0032}">
      <dgm:prSet/>
      <dgm:spPr/>
      <dgm:t>
        <a:bodyPr/>
        <a:lstStyle/>
        <a:p>
          <a:endParaRPr lang="en-US"/>
        </a:p>
      </dgm:t>
    </dgm:pt>
    <dgm:pt modelId="{40100C82-B439-4E5B-9FD3-119A34A230E9}">
      <dgm:prSet phldrT="[Text]" custT="1"/>
      <dgm:spPr/>
      <dgm:t>
        <a:bodyPr/>
        <a:lstStyle/>
        <a:p>
          <a:pPr>
            <a:spcAft>
              <a:spcPts val="1200"/>
            </a:spcAft>
          </a:pPr>
          <a:r>
            <a:rPr lang="en-US" sz="1400" dirty="0"/>
            <a:t>Ensure P-Card use complies with policy and procedure</a:t>
          </a:r>
        </a:p>
      </dgm:t>
    </dgm:pt>
    <dgm:pt modelId="{62156D03-2F6F-42F5-B385-F85E20553949}" type="parTrans" cxnId="{28F5DB2F-9D6D-4F9B-A904-4165BEE01B62}">
      <dgm:prSet/>
      <dgm:spPr/>
      <dgm:t>
        <a:bodyPr/>
        <a:lstStyle/>
        <a:p>
          <a:endParaRPr lang="en-US"/>
        </a:p>
      </dgm:t>
    </dgm:pt>
    <dgm:pt modelId="{45AB5A1E-93EF-4577-82B9-67DEB15ABAF0}" type="sibTrans" cxnId="{28F5DB2F-9D6D-4F9B-A904-4165BEE01B62}">
      <dgm:prSet/>
      <dgm:spPr/>
      <dgm:t>
        <a:bodyPr/>
        <a:lstStyle/>
        <a:p>
          <a:endParaRPr lang="en-US"/>
        </a:p>
      </dgm:t>
    </dgm:pt>
    <dgm:pt modelId="{E2033589-828E-4A24-BECD-6EA1F0E8B4CD}">
      <dgm:prSet phldrT="[Text]"/>
      <dgm:spPr/>
      <dgm:t>
        <a:bodyPr/>
        <a:lstStyle/>
        <a:p>
          <a:r>
            <a:rPr lang="en-US" dirty="0"/>
            <a:t>Reconciler</a:t>
          </a:r>
        </a:p>
      </dgm:t>
    </dgm:pt>
    <dgm:pt modelId="{E9F29F05-F75B-44D1-9E4C-8B213FDC2ADB}" type="parTrans" cxnId="{EED74B90-324C-471C-951D-0A56578AABD2}">
      <dgm:prSet/>
      <dgm:spPr/>
      <dgm:t>
        <a:bodyPr/>
        <a:lstStyle/>
        <a:p>
          <a:endParaRPr lang="en-US"/>
        </a:p>
      </dgm:t>
    </dgm:pt>
    <dgm:pt modelId="{03102996-2696-4973-9BED-040DB885C8CC}" type="sibTrans" cxnId="{EED74B90-324C-471C-951D-0A56578AABD2}">
      <dgm:prSet/>
      <dgm:spPr/>
      <dgm:t>
        <a:bodyPr/>
        <a:lstStyle/>
        <a:p>
          <a:endParaRPr lang="en-US"/>
        </a:p>
      </dgm:t>
    </dgm:pt>
    <dgm:pt modelId="{08717422-B3EF-41A2-AADE-3C6440E5D454}">
      <dgm:prSet phldrT="[Text]" custT="1"/>
      <dgm:spPr/>
      <dgm:t>
        <a:bodyPr/>
        <a:lstStyle/>
        <a:p>
          <a:pPr>
            <a:spcAft>
              <a:spcPts val="1200"/>
            </a:spcAft>
          </a:pPr>
          <a:r>
            <a:rPr lang="en-US" sz="1400" dirty="0"/>
            <a:t>Reconciles credit card transactions in the </a:t>
          </a:r>
          <a:r>
            <a:rPr lang="en-US" sz="1400" dirty="0" err="1"/>
            <a:t>eWallet</a:t>
          </a:r>
          <a:endParaRPr lang="en-US" sz="1400" dirty="0"/>
        </a:p>
      </dgm:t>
    </dgm:pt>
    <dgm:pt modelId="{9BE3D59C-D8C1-4496-9451-5BB6F2D08AC6}" type="parTrans" cxnId="{8F2F211E-53CD-4965-A1F4-7BC2CBA16087}">
      <dgm:prSet/>
      <dgm:spPr/>
      <dgm:t>
        <a:bodyPr/>
        <a:lstStyle/>
        <a:p>
          <a:endParaRPr lang="en-US"/>
        </a:p>
      </dgm:t>
    </dgm:pt>
    <dgm:pt modelId="{CABC4978-FC77-4344-80C4-984CDEDC036C}" type="sibTrans" cxnId="{8F2F211E-53CD-4965-A1F4-7BC2CBA16087}">
      <dgm:prSet/>
      <dgm:spPr/>
      <dgm:t>
        <a:bodyPr/>
        <a:lstStyle/>
        <a:p>
          <a:endParaRPr lang="en-US"/>
        </a:p>
      </dgm:t>
    </dgm:pt>
    <dgm:pt modelId="{A91FEF21-029C-41DC-8F21-0A8CEC091C60}">
      <dgm:prSet phldrT="[Text]" custT="1"/>
      <dgm:spPr/>
      <dgm:t>
        <a:bodyPr/>
        <a:lstStyle/>
        <a:p>
          <a:pPr>
            <a:spcAft>
              <a:spcPts val="1200"/>
            </a:spcAft>
          </a:pPr>
          <a:r>
            <a:rPr lang="en-US" sz="1400" dirty="0"/>
            <a:t>Resolves non-compliant or incorrect transactions</a:t>
          </a:r>
        </a:p>
      </dgm:t>
    </dgm:pt>
    <dgm:pt modelId="{B69E6CE6-D6E4-4275-AA83-C663E3367278}" type="parTrans" cxnId="{9ED88B5F-3AF4-470B-ADB1-6B7960482C69}">
      <dgm:prSet/>
      <dgm:spPr/>
      <dgm:t>
        <a:bodyPr/>
        <a:lstStyle/>
        <a:p>
          <a:endParaRPr lang="en-US"/>
        </a:p>
      </dgm:t>
    </dgm:pt>
    <dgm:pt modelId="{0451569E-426F-498D-83B8-156072B9F0E6}" type="sibTrans" cxnId="{9ED88B5F-3AF4-470B-ADB1-6B7960482C69}">
      <dgm:prSet/>
      <dgm:spPr/>
      <dgm:t>
        <a:bodyPr/>
        <a:lstStyle/>
        <a:p>
          <a:endParaRPr lang="en-US"/>
        </a:p>
      </dgm:t>
    </dgm:pt>
    <dgm:pt modelId="{35CEC0EF-85EA-46BA-B0F8-A5EAA811C960}">
      <dgm:prSet phldrT="[Text]"/>
      <dgm:spPr/>
      <dgm:t>
        <a:bodyPr/>
        <a:lstStyle/>
        <a:p>
          <a:r>
            <a:rPr lang="en-US" dirty="0"/>
            <a:t>Transaction Approver</a:t>
          </a:r>
        </a:p>
      </dgm:t>
    </dgm:pt>
    <dgm:pt modelId="{842FFD0D-798A-43AD-BE9F-138C11E5CFDA}" type="parTrans" cxnId="{CD9248CC-48FE-4D11-9EB8-479544895C1E}">
      <dgm:prSet/>
      <dgm:spPr/>
      <dgm:t>
        <a:bodyPr/>
        <a:lstStyle/>
        <a:p>
          <a:endParaRPr lang="en-US"/>
        </a:p>
      </dgm:t>
    </dgm:pt>
    <dgm:pt modelId="{ADC8BDE7-B042-4EA3-919C-D1B9706F9281}" type="sibTrans" cxnId="{CD9248CC-48FE-4D11-9EB8-479544895C1E}">
      <dgm:prSet/>
      <dgm:spPr/>
      <dgm:t>
        <a:bodyPr/>
        <a:lstStyle/>
        <a:p>
          <a:endParaRPr lang="en-US"/>
        </a:p>
      </dgm:t>
    </dgm:pt>
    <dgm:pt modelId="{63FA90AF-1F59-4FC4-9C09-D7F0F5AB732C}">
      <dgm:prSet phldrT="[Text]" custT="1"/>
      <dgm:spPr/>
      <dgm:t>
        <a:bodyPr/>
        <a:lstStyle/>
        <a:p>
          <a:pPr>
            <a:spcAft>
              <a:spcPts val="1200"/>
            </a:spcAft>
          </a:pPr>
          <a:r>
            <a:rPr lang="en-US" sz="1400" dirty="0"/>
            <a:t>Fiscal Officer (FO) or a delegate they have assigned</a:t>
          </a:r>
        </a:p>
      </dgm:t>
    </dgm:pt>
    <dgm:pt modelId="{F8035B7C-4F4D-4622-AB61-26312316846F}" type="parTrans" cxnId="{6ACD2032-35CF-4A14-919F-EC32DC8AA40C}">
      <dgm:prSet/>
      <dgm:spPr/>
      <dgm:t>
        <a:bodyPr/>
        <a:lstStyle/>
        <a:p>
          <a:endParaRPr lang="en-US"/>
        </a:p>
      </dgm:t>
    </dgm:pt>
    <dgm:pt modelId="{C35EEBC0-545C-4644-B7A9-9C13DA9383E5}" type="sibTrans" cxnId="{6ACD2032-35CF-4A14-919F-EC32DC8AA40C}">
      <dgm:prSet/>
      <dgm:spPr/>
      <dgm:t>
        <a:bodyPr/>
        <a:lstStyle/>
        <a:p>
          <a:endParaRPr lang="en-US"/>
        </a:p>
      </dgm:t>
    </dgm:pt>
    <dgm:pt modelId="{646DF43D-96FB-4C52-8C0B-F8D7EAA08EEB}">
      <dgm:prSet phldrT="[Text]" custT="1"/>
      <dgm:spPr/>
      <dgm:t>
        <a:bodyPr/>
        <a:lstStyle/>
        <a:p>
          <a:pPr>
            <a:spcAft>
              <a:spcPts val="1200"/>
            </a:spcAft>
          </a:pPr>
          <a:r>
            <a:rPr lang="en-US" sz="1400" dirty="0"/>
            <a:t>Ensure transactions comply with policy</a:t>
          </a:r>
        </a:p>
      </dgm:t>
    </dgm:pt>
    <dgm:pt modelId="{2787106A-3A4E-4074-8DC5-9BC389B503D0}" type="parTrans" cxnId="{1AB207C0-1951-46C5-9B1B-27513B3B1CDD}">
      <dgm:prSet/>
      <dgm:spPr/>
      <dgm:t>
        <a:bodyPr/>
        <a:lstStyle/>
        <a:p>
          <a:endParaRPr lang="en-US"/>
        </a:p>
      </dgm:t>
    </dgm:pt>
    <dgm:pt modelId="{858532F1-E994-4B1E-9D80-4C7D6F42213C}" type="sibTrans" cxnId="{1AB207C0-1951-46C5-9B1B-27513B3B1CDD}">
      <dgm:prSet/>
      <dgm:spPr/>
      <dgm:t>
        <a:bodyPr/>
        <a:lstStyle/>
        <a:p>
          <a:endParaRPr lang="en-US"/>
        </a:p>
      </dgm:t>
    </dgm:pt>
    <dgm:pt modelId="{E1B87215-2226-4DCE-8DAD-8835BE5EAEDB}" type="pres">
      <dgm:prSet presAssocID="{CAF87B65-73B7-4BBE-AF26-1894EAC6C725}" presName="diagram" presStyleCnt="0">
        <dgm:presLayoutVars>
          <dgm:dir/>
          <dgm:animLvl val="lvl"/>
          <dgm:resizeHandles val="exact"/>
        </dgm:presLayoutVars>
      </dgm:prSet>
      <dgm:spPr/>
    </dgm:pt>
    <dgm:pt modelId="{F690EAB4-097C-4123-B8D4-3E222401CC51}" type="pres">
      <dgm:prSet presAssocID="{74BDA4F6-D563-4834-8935-4921A03F5F0D}" presName="compNode" presStyleCnt="0"/>
      <dgm:spPr/>
    </dgm:pt>
    <dgm:pt modelId="{7B687C48-C4E0-40D6-BAF6-33BD25539B95}" type="pres">
      <dgm:prSet presAssocID="{74BDA4F6-D563-4834-8935-4921A03F5F0D}" presName="childRect" presStyleLbl="bgAcc1" presStyleIdx="0" presStyleCnt="4" custScaleY="157363">
        <dgm:presLayoutVars>
          <dgm:bulletEnabled val="1"/>
        </dgm:presLayoutVars>
      </dgm:prSet>
      <dgm:spPr/>
    </dgm:pt>
    <dgm:pt modelId="{3232B860-0C82-4623-AC3B-7881A6B6A1A8}" type="pres">
      <dgm:prSet presAssocID="{74BDA4F6-D563-4834-8935-4921A03F5F0D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E73ED16E-01F7-4055-9DE5-187F079FAEE0}" type="pres">
      <dgm:prSet presAssocID="{74BDA4F6-D563-4834-8935-4921A03F5F0D}" presName="parentRect" presStyleLbl="alignNode1" presStyleIdx="0" presStyleCnt="4"/>
      <dgm:spPr/>
    </dgm:pt>
    <dgm:pt modelId="{A87AA9EA-59F2-49EC-B5B5-F9B60E49D620}" type="pres">
      <dgm:prSet presAssocID="{74BDA4F6-D563-4834-8935-4921A03F5F0D}" presName="adorn" presStyleLbl="fgAccFollowNode1" presStyleIdx="0" presStyleCnt="4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hopping cart with solid fill"/>
        </a:ext>
      </dgm:extLst>
    </dgm:pt>
    <dgm:pt modelId="{E05A28DF-34E7-43B5-9097-B314BB12989E}" type="pres">
      <dgm:prSet presAssocID="{7EB4022D-3D32-472E-B140-9AA3FF5C2407}" presName="sibTrans" presStyleLbl="sibTrans2D1" presStyleIdx="0" presStyleCnt="0"/>
      <dgm:spPr/>
    </dgm:pt>
    <dgm:pt modelId="{2BE4A654-FA3C-42A3-BB11-281F3440A61F}" type="pres">
      <dgm:prSet presAssocID="{ED9B27EB-E793-4742-A868-387DA78D742A}" presName="compNode" presStyleCnt="0"/>
      <dgm:spPr/>
    </dgm:pt>
    <dgm:pt modelId="{A50ABBF3-EE12-4219-A8FD-739E330A257F}" type="pres">
      <dgm:prSet presAssocID="{ED9B27EB-E793-4742-A868-387DA78D742A}" presName="childRect" presStyleLbl="bgAcc1" presStyleIdx="1" presStyleCnt="4" custScaleY="157363">
        <dgm:presLayoutVars>
          <dgm:bulletEnabled val="1"/>
        </dgm:presLayoutVars>
      </dgm:prSet>
      <dgm:spPr/>
    </dgm:pt>
    <dgm:pt modelId="{433DA52A-DC78-44D2-BBAB-E2BD34BB2F0E}" type="pres">
      <dgm:prSet presAssocID="{ED9B27EB-E793-4742-A868-387DA78D742A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60974361-B5D5-4885-88BD-E7C691828D3B}" type="pres">
      <dgm:prSet presAssocID="{ED9B27EB-E793-4742-A868-387DA78D742A}" presName="parentRect" presStyleLbl="alignNode1" presStyleIdx="1" presStyleCnt="4"/>
      <dgm:spPr/>
    </dgm:pt>
    <dgm:pt modelId="{185DCB3E-3691-4AA1-8CB7-A6407B16447E}" type="pres">
      <dgm:prSet presAssocID="{ED9B27EB-E793-4742-A868-387DA78D742A}" presName="adorn" presStyleLbl="fgAccFollowNode1" presStyleIdx="1" presStyleCnt="4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rown with solid fill"/>
        </a:ext>
      </dgm:extLst>
    </dgm:pt>
    <dgm:pt modelId="{A0A2D375-93EC-42E2-9402-5DCF6F05CDE9}" type="pres">
      <dgm:prSet presAssocID="{43413E27-BA32-4E8C-A356-5B580460AEA8}" presName="sibTrans" presStyleLbl="sibTrans2D1" presStyleIdx="0" presStyleCnt="0"/>
      <dgm:spPr/>
    </dgm:pt>
    <dgm:pt modelId="{E10AF016-1D41-4F67-8F66-9CB5B75B30D8}" type="pres">
      <dgm:prSet presAssocID="{E2033589-828E-4A24-BECD-6EA1F0E8B4CD}" presName="compNode" presStyleCnt="0"/>
      <dgm:spPr/>
    </dgm:pt>
    <dgm:pt modelId="{E44905B1-1F0D-4B5F-BD3E-32D01DAB0DC3}" type="pres">
      <dgm:prSet presAssocID="{E2033589-828E-4A24-BECD-6EA1F0E8B4CD}" presName="childRect" presStyleLbl="bgAcc1" presStyleIdx="2" presStyleCnt="4" custScaleY="157363">
        <dgm:presLayoutVars>
          <dgm:bulletEnabled val="1"/>
        </dgm:presLayoutVars>
      </dgm:prSet>
      <dgm:spPr/>
    </dgm:pt>
    <dgm:pt modelId="{A2C0D446-5789-4860-8EB9-46CD31F62E29}" type="pres">
      <dgm:prSet presAssocID="{E2033589-828E-4A24-BECD-6EA1F0E8B4CD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03E95352-E128-4C5E-BFCC-C90688AA7F27}" type="pres">
      <dgm:prSet presAssocID="{E2033589-828E-4A24-BECD-6EA1F0E8B4CD}" presName="parentRect" presStyleLbl="alignNode1" presStyleIdx="2" presStyleCnt="4"/>
      <dgm:spPr/>
    </dgm:pt>
    <dgm:pt modelId="{06A792C9-E600-4517-A68B-22F61BEC7B85}" type="pres">
      <dgm:prSet presAssocID="{E2033589-828E-4A24-BECD-6EA1F0E8B4CD}" presName="adorn" presStyleLbl="fgAccFollowNode1" presStyleIdx="2" presStyleCnt="4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ipboard Partially Checked with solid fill"/>
        </a:ext>
      </dgm:extLst>
    </dgm:pt>
    <dgm:pt modelId="{E1536AE2-A917-46E6-9875-D945B8C40D49}" type="pres">
      <dgm:prSet presAssocID="{03102996-2696-4973-9BED-040DB885C8CC}" presName="sibTrans" presStyleLbl="sibTrans2D1" presStyleIdx="0" presStyleCnt="0"/>
      <dgm:spPr/>
    </dgm:pt>
    <dgm:pt modelId="{78604816-8105-4D49-828A-DFD7C08AA3EB}" type="pres">
      <dgm:prSet presAssocID="{35CEC0EF-85EA-46BA-B0F8-A5EAA811C960}" presName="compNode" presStyleCnt="0"/>
      <dgm:spPr/>
    </dgm:pt>
    <dgm:pt modelId="{C62E897F-C6F7-45AA-B0E6-AB3A40432815}" type="pres">
      <dgm:prSet presAssocID="{35CEC0EF-85EA-46BA-B0F8-A5EAA811C960}" presName="childRect" presStyleLbl="bgAcc1" presStyleIdx="3" presStyleCnt="4" custScaleY="157363">
        <dgm:presLayoutVars>
          <dgm:bulletEnabled val="1"/>
        </dgm:presLayoutVars>
      </dgm:prSet>
      <dgm:spPr/>
    </dgm:pt>
    <dgm:pt modelId="{424919E1-B2D3-43AE-B543-9F3A3F1B095E}" type="pres">
      <dgm:prSet presAssocID="{35CEC0EF-85EA-46BA-B0F8-A5EAA811C960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4F690144-4DCB-44CA-82C8-33AD651A3F39}" type="pres">
      <dgm:prSet presAssocID="{35CEC0EF-85EA-46BA-B0F8-A5EAA811C960}" presName="parentRect" presStyleLbl="alignNode1" presStyleIdx="3" presStyleCnt="4"/>
      <dgm:spPr/>
    </dgm:pt>
    <dgm:pt modelId="{E7D49F2C-62C5-48B8-B11B-A9E8645BC2AF}" type="pres">
      <dgm:prSet presAssocID="{35CEC0EF-85EA-46BA-B0F8-A5EAA811C960}" presName="adorn" presStyleLbl="fgAccFollowNode1" presStyleIdx="3" presStyleCnt="4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avel with solid fill"/>
        </a:ext>
      </dgm:extLst>
    </dgm:pt>
  </dgm:ptLst>
  <dgm:cxnLst>
    <dgm:cxn modelId="{1BEF840A-07BE-4E88-91C7-DAD535C03C6C}" srcId="{74BDA4F6-D563-4834-8935-4921A03F5F0D}" destId="{E7FAE224-92F2-404A-8C93-2F2B263565BC}" srcOrd="1" destOrd="0" parTransId="{5F5814EA-98B9-4968-B106-3A9B32FF4919}" sibTransId="{B700E320-3633-474E-A416-3FAF711CC259}"/>
    <dgm:cxn modelId="{271F3D14-7BE7-4BC1-B124-848F1E267C8B}" type="presOf" srcId="{35CEC0EF-85EA-46BA-B0F8-A5EAA811C960}" destId="{424919E1-B2D3-43AE-B543-9F3A3F1B095E}" srcOrd="0" destOrd="0" presId="urn:microsoft.com/office/officeart/2005/8/layout/bList2"/>
    <dgm:cxn modelId="{D77B4519-5E51-4923-A588-E9D19A972A02}" type="presOf" srcId="{CAF87B65-73B7-4BBE-AF26-1894EAC6C725}" destId="{E1B87215-2226-4DCE-8DAD-8835BE5EAEDB}" srcOrd="0" destOrd="0" presId="urn:microsoft.com/office/officeart/2005/8/layout/bList2"/>
    <dgm:cxn modelId="{058E281B-A292-4EED-8294-EA023C795935}" srcId="{74BDA4F6-D563-4834-8935-4921A03F5F0D}" destId="{676C9872-0AF4-44E3-89AA-CB7B3E34BDC9}" srcOrd="0" destOrd="0" parTransId="{53E774E0-74DC-4BF9-B0A3-5EBEE5CD1BF2}" sibTransId="{42D33375-5670-46D6-A9FD-9230F63DA76E}"/>
    <dgm:cxn modelId="{8F2F211E-53CD-4965-A1F4-7BC2CBA16087}" srcId="{E2033589-828E-4A24-BECD-6EA1F0E8B4CD}" destId="{08717422-B3EF-41A2-AADE-3C6440E5D454}" srcOrd="0" destOrd="0" parTransId="{9BE3D59C-D8C1-4496-9451-5BB6F2D08AC6}" sibTransId="{CABC4978-FC77-4344-80C4-984CDEDC036C}"/>
    <dgm:cxn modelId="{A38E4628-D012-4E76-B262-3C600A4ADB04}" srcId="{CAF87B65-73B7-4BBE-AF26-1894EAC6C725}" destId="{ED9B27EB-E793-4742-A868-387DA78D742A}" srcOrd="1" destOrd="0" parTransId="{C13711AE-A960-4829-9EAA-9D5367EED08F}" sibTransId="{43413E27-BA32-4E8C-A356-5B580460AEA8}"/>
    <dgm:cxn modelId="{92F6312A-A1C4-4BA0-91C7-A3CCBDF18252}" type="presOf" srcId="{35CEC0EF-85EA-46BA-B0F8-A5EAA811C960}" destId="{4F690144-4DCB-44CA-82C8-33AD651A3F39}" srcOrd="1" destOrd="0" presId="urn:microsoft.com/office/officeart/2005/8/layout/bList2"/>
    <dgm:cxn modelId="{34992E2F-591B-462F-AAB8-C4FD8BC62181}" type="presOf" srcId="{40100C82-B439-4E5B-9FD3-119A34A230E9}" destId="{A50ABBF3-EE12-4219-A8FD-739E330A257F}" srcOrd="0" destOrd="1" presId="urn:microsoft.com/office/officeart/2005/8/layout/bList2"/>
    <dgm:cxn modelId="{28F5DB2F-9D6D-4F9B-A904-4165BEE01B62}" srcId="{ED9B27EB-E793-4742-A868-387DA78D742A}" destId="{40100C82-B439-4E5B-9FD3-119A34A230E9}" srcOrd="1" destOrd="0" parTransId="{62156D03-2F6F-42F5-B385-F85E20553949}" sibTransId="{45AB5A1E-93EF-4577-82B9-67DEB15ABAF0}"/>
    <dgm:cxn modelId="{6ACD2032-35CF-4A14-919F-EC32DC8AA40C}" srcId="{35CEC0EF-85EA-46BA-B0F8-A5EAA811C960}" destId="{63FA90AF-1F59-4FC4-9C09-D7F0F5AB732C}" srcOrd="0" destOrd="0" parTransId="{F8035B7C-4F4D-4622-AB61-26312316846F}" sibTransId="{C35EEBC0-545C-4644-B7A9-9C13DA9383E5}"/>
    <dgm:cxn modelId="{1496D733-FE30-43F8-B1CA-6CD311E63027}" type="presOf" srcId="{676C9872-0AF4-44E3-89AA-CB7B3E34BDC9}" destId="{7B687C48-C4E0-40D6-BAF6-33BD25539B95}" srcOrd="0" destOrd="0" presId="urn:microsoft.com/office/officeart/2005/8/layout/bList2"/>
    <dgm:cxn modelId="{9ED88B5F-3AF4-470B-ADB1-6B7960482C69}" srcId="{E2033589-828E-4A24-BECD-6EA1F0E8B4CD}" destId="{A91FEF21-029C-41DC-8F21-0A8CEC091C60}" srcOrd="1" destOrd="0" parTransId="{B69E6CE6-D6E4-4275-AA83-C663E3367278}" sibTransId="{0451569E-426F-498D-83B8-156072B9F0E6}"/>
    <dgm:cxn modelId="{563F5A61-3822-44A7-8441-56158B5705A0}" type="presOf" srcId="{646DF43D-96FB-4C52-8C0B-F8D7EAA08EEB}" destId="{C62E897F-C6F7-45AA-B0E6-AB3A40432815}" srcOrd="0" destOrd="1" presId="urn:microsoft.com/office/officeart/2005/8/layout/bList2"/>
    <dgm:cxn modelId="{7FDE8049-16A9-44BE-99AC-EB1370255FA8}" type="presOf" srcId="{63FA90AF-1F59-4FC4-9C09-D7F0F5AB732C}" destId="{C62E897F-C6F7-45AA-B0E6-AB3A40432815}" srcOrd="0" destOrd="0" presId="urn:microsoft.com/office/officeart/2005/8/layout/bList2"/>
    <dgm:cxn modelId="{C29DB669-657C-4DFC-9AA9-667236E2DE0E}" type="presOf" srcId="{7D1E0BD1-2C68-4768-9E0D-28EF056EDB44}" destId="{A50ABBF3-EE12-4219-A8FD-739E330A257F}" srcOrd="0" destOrd="0" presId="urn:microsoft.com/office/officeart/2005/8/layout/bList2"/>
    <dgm:cxn modelId="{A40F1077-0768-4359-B095-3B064C76D904}" type="presOf" srcId="{03102996-2696-4973-9BED-040DB885C8CC}" destId="{E1536AE2-A917-46E6-9875-D945B8C40D49}" srcOrd="0" destOrd="0" presId="urn:microsoft.com/office/officeart/2005/8/layout/bList2"/>
    <dgm:cxn modelId="{49BDCE5A-9DB5-49B2-B7A1-A13341EFA622}" type="presOf" srcId="{08717422-B3EF-41A2-AADE-3C6440E5D454}" destId="{E44905B1-1F0D-4B5F-BD3E-32D01DAB0DC3}" srcOrd="0" destOrd="0" presId="urn:microsoft.com/office/officeart/2005/8/layout/bList2"/>
    <dgm:cxn modelId="{8C6F3981-D51C-4549-A83E-77801FADA6EB}" type="presOf" srcId="{E2033589-828E-4A24-BECD-6EA1F0E8B4CD}" destId="{03E95352-E128-4C5E-BFCC-C90688AA7F27}" srcOrd="1" destOrd="0" presId="urn:microsoft.com/office/officeart/2005/8/layout/bList2"/>
    <dgm:cxn modelId="{BA632A83-38BF-4B31-84F3-68164E30D837}" srcId="{CAF87B65-73B7-4BBE-AF26-1894EAC6C725}" destId="{74BDA4F6-D563-4834-8935-4921A03F5F0D}" srcOrd="0" destOrd="0" parTransId="{2BB9CEF1-674D-4039-83DA-74A07149077A}" sibTransId="{7EB4022D-3D32-472E-B140-9AA3FF5C2407}"/>
    <dgm:cxn modelId="{123E9584-77B2-492C-859D-A1064092B6DA}" type="presOf" srcId="{74BDA4F6-D563-4834-8935-4921A03F5F0D}" destId="{3232B860-0C82-4623-AC3B-7881A6B6A1A8}" srcOrd="0" destOrd="0" presId="urn:microsoft.com/office/officeart/2005/8/layout/bList2"/>
    <dgm:cxn modelId="{EED74B90-324C-471C-951D-0A56578AABD2}" srcId="{CAF87B65-73B7-4BBE-AF26-1894EAC6C725}" destId="{E2033589-828E-4A24-BECD-6EA1F0E8B4CD}" srcOrd="2" destOrd="0" parTransId="{E9F29F05-F75B-44D1-9E4C-8B213FDC2ADB}" sibTransId="{03102996-2696-4973-9BED-040DB885C8CC}"/>
    <dgm:cxn modelId="{E99AE5A7-FB18-46C7-94B8-2ABBC218CC50}" type="presOf" srcId="{E7FAE224-92F2-404A-8C93-2F2B263565BC}" destId="{7B687C48-C4E0-40D6-BAF6-33BD25539B95}" srcOrd="0" destOrd="1" presId="urn:microsoft.com/office/officeart/2005/8/layout/bList2"/>
    <dgm:cxn modelId="{597B84BD-7B7A-4556-8827-52D34F133405}" type="presOf" srcId="{74BDA4F6-D563-4834-8935-4921A03F5F0D}" destId="{E73ED16E-01F7-4055-9DE5-187F079FAEE0}" srcOrd="1" destOrd="0" presId="urn:microsoft.com/office/officeart/2005/8/layout/bList2"/>
    <dgm:cxn modelId="{1AB207C0-1951-46C5-9B1B-27513B3B1CDD}" srcId="{35CEC0EF-85EA-46BA-B0F8-A5EAA811C960}" destId="{646DF43D-96FB-4C52-8C0B-F8D7EAA08EEB}" srcOrd="1" destOrd="0" parTransId="{2787106A-3A4E-4074-8DC5-9BC389B503D0}" sibTransId="{858532F1-E994-4B1E-9D80-4C7D6F42213C}"/>
    <dgm:cxn modelId="{309E78C8-5E74-437B-918E-A7ADC0BB476E}" type="presOf" srcId="{E2033589-828E-4A24-BECD-6EA1F0E8B4CD}" destId="{A2C0D446-5789-4860-8EB9-46CD31F62E29}" srcOrd="0" destOrd="0" presId="urn:microsoft.com/office/officeart/2005/8/layout/bList2"/>
    <dgm:cxn modelId="{64BEB8CB-9012-4732-93FD-82C9179C56C9}" type="presOf" srcId="{7EB4022D-3D32-472E-B140-9AA3FF5C2407}" destId="{E05A28DF-34E7-43B5-9097-B314BB12989E}" srcOrd="0" destOrd="0" presId="urn:microsoft.com/office/officeart/2005/8/layout/bList2"/>
    <dgm:cxn modelId="{CD9248CC-48FE-4D11-9EB8-479544895C1E}" srcId="{CAF87B65-73B7-4BBE-AF26-1894EAC6C725}" destId="{35CEC0EF-85EA-46BA-B0F8-A5EAA811C960}" srcOrd="3" destOrd="0" parTransId="{842FFD0D-798A-43AD-BE9F-138C11E5CFDA}" sibTransId="{ADC8BDE7-B042-4EA3-919C-D1B9706F9281}"/>
    <dgm:cxn modelId="{0D7CB1D1-B713-487D-A44D-CDCBFB647979}" type="presOf" srcId="{A91FEF21-029C-41DC-8F21-0A8CEC091C60}" destId="{E44905B1-1F0D-4B5F-BD3E-32D01DAB0DC3}" srcOrd="0" destOrd="1" presId="urn:microsoft.com/office/officeart/2005/8/layout/bList2"/>
    <dgm:cxn modelId="{BC8724EE-D2CA-4055-B473-4548D368E087}" type="presOf" srcId="{ED9B27EB-E793-4742-A868-387DA78D742A}" destId="{60974361-B5D5-4885-88BD-E7C691828D3B}" srcOrd="1" destOrd="0" presId="urn:microsoft.com/office/officeart/2005/8/layout/bList2"/>
    <dgm:cxn modelId="{2553C8EE-8115-40ED-B43F-B20C7B8C9490}" type="presOf" srcId="{ED9B27EB-E793-4742-A868-387DA78D742A}" destId="{433DA52A-DC78-44D2-BBAB-E2BD34BB2F0E}" srcOrd="0" destOrd="0" presId="urn:microsoft.com/office/officeart/2005/8/layout/bList2"/>
    <dgm:cxn modelId="{AA38A5F3-B790-4C75-BAC0-BD941FB878F8}" type="presOf" srcId="{43413E27-BA32-4E8C-A356-5B580460AEA8}" destId="{A0A2D375-93EC-42E2-9402-5DCF6F05CDE9}" srcOrd="0" destOrd="0" presId="urn:microsoft.com/office/officeart/2005/8/layout/bList2"/>
    <dgm:cxn modelId="{16D99BFF-E78F-4198-B60E-C4F8328E0032}" srcId="{ED9B27EB-E793-4742-A868-387DA78D742A}" destId="{7D1E0BD1-2C68-4768-9E0D-28EF056EDB44}" srcOrd="0" destOrd="0" parTransId="{6B10ED5A-3A26-448C-A9C6-FFA6E5B3BA34}" sibTransId="{D4401EEB-1B30-4D0E-B664-BC847587463C}"/>
    <dgm:cxn modelId="{0212A1AE-3A1E-463D-BFC9-117186A26F58}" type="presParOf" srcId="{E1B87215-2226-4DCE-8DAD-8835BE5EAEDB}" destId="{F690EAB4-097C-4123-B8D4-3E222401CC51}" srcOrd="0" destOrd="0" presId="urn:microsoft.com/office/officeart/2005/8/layout/bList2"/>
    <dgm:cxn modelId="{960EA49B-432A-4504-AD9F-A63287D638D8}" type="presParOf" srcId="{F690EAB4-097C-4123-B8D4-3E222401CC51}" destId="{7B687C48-C4E0-40D6-BAF6-33BD25539B95}" srcOrd="0" destOrd="0" presId="urn:microsoft.com/office/officeart/2005/8/layout/bList2"/>
    <dgm:cxn modelId="{77F20352-5EAF-432A-9ADA-2BDF99A19DCB}" type="presParOf" srcId="{F690EAB4-097C-4123-B8D4-3E222401CC51}" destId="{3232B860-0C82-4623-AC3B-7881A6B6A1A8}" srcOrd="1" destOrd="0" presId="urn:microsoft.com/office/officeart/2005/8/layout/bList2"/>
    <dgm:cxn modelId="{505251A7-789F-4DEB-8671-C011B61B8F23}" type="presParOf" srcId="{F690EAB4-097C-4123-B8D4-3E222401CC51}" destId="{E73ED16E-01F7-4055-9DE5-187F079FAEE0}" srcOrd="2" destOrd="0" presId="urn:microsoft.com/office/officeart/2005/8/layout/bList2"/>
    <dgm:cxn modelId="{CA1659A5-2157-4D78-AC10-500E3B4D6D6C}" type="presParOf" srcId="{F690EAB4-097C-4123-B8D4-3E222401CC51}" destId="{A87AA9EA-59F2-49EC-B5B5-F9B60E49D620}" srcOrd="3" destOrd="0" presId="urn:microsoft.com/office/officeart/2005/8/layout/bList2"/>
    <dgm:cxn modelId="{29140C52-A581-4099-9D2D-23786406614F}" type="presParOf" srcId="{E1B87215-2226-4DCE-8DAD-8835BE5EAEDB}" destId="{E05A28DF-34E7-43B5-9097-B314BB12989E}" srcOrd="1" destOrd="0" presId="urn:microsoft.com/office/officeart/2005/8/layout/bList2"/>
    <dgm:cxn modelId="{1F2ADD57-6716-4DD0-AE49-50EAFB81DD98}" type="presParOf" srcId="{E1B87215-2226-4DCE-8DAD-8835BE5EAEDB}" destId="{2BE4A654-FA3C-42A3-BB11-281F3440A61F}" srcOrd="2" destOrd="0" presId="urn:microsoft.com/office/officeart/2005/8/layout/bList2"/>
    <dgm:cxn modelId="{5CAA0187-5D1F-4495-80D1-E66587858557}" type="presParOf" srcId="{2BE4A654-FA3C-42A3-BB11-281F3440A61F}" destId="{A50ABBF3-EE12-4219-A8FD-739E330A257F}" srcOrd="0" destOrd="0" presId="urn:microsoft.com/office/officeart/2005/8/layout/bList2"/>
    <dgm:cxn modelId="{630958DC-189B-4D57-99C5-7EB533EF4D18}" type="presParOf" srcId="{2BE4A654-FA3C-42A3-BB11-281F3440A61F}" destId="{433DA52A-DC78-44D2-BBAB-E2BD34BB2F0E}" srcOrd="1" destOrd="0" presId="urn:microsoft.com/office/officeart/2005/8/layout/bList2"/>
    <dgm:cxn modelId="{3534FE80-E847-4C0D-90AD-65134FFEBA3F}" type="presParOf" srcId="{2BE4A654-FA3C-42A3-BB11-281F3440A61F}" destId="{60974361-B5D5-4885-88BD-E7C691828D3B}" srcOrd="2" destOrd="0" presId="urn:microsoft.com/office/officeart/2005/8/layout/bList2"/>
    <dgm:cxn modelId="{2D533417-4050-404C-9345-E5A0F43E8250}" type="presParOf" srcId="{2BE4A654-FA3C-42A3-BB11-281F3440A61F}" destId="{185DCB3E-3691-4AA1-8CB7-A6407B16447E}" srcOrd="3" destOrd="0" presId="urn:microsoft.com/office/officeart/2005/8/layout/bList2"/>
    <dgm:cxn modelId="{6B7D8A0D-3C16-49F6-BD07-A126CF0DBCAA}" type="presParOf" srcId="{E1B87215-2226-4DCE-8DAD-8835BE5EAEDB}" destId="{A0A2D375-93EC-42E2-9402-5DCF6F05CDE9}" srcOrd="3" destOrd="0" presId="urn:microsoft.com/office/officeart/2005/8/layout/bList2"/>
    <dgm:cxn modelId="{F34F5775-DF98-437B-BD59-36775083DFEB}" type="presParOf" srcId="{E1B87215-2226-4DCE-8DAD-8835BE5EAEDB}" destId="{E10AF016-1D41-4F67-8F66-9CB5B75B30D8}" srcOrd="4" destOrd="0" presId="urn:microsoft.com/office/officeart/2005/8/layout/bList2"/>
    <dgm:cxn modelId="{304E3586-77FF-447F-8854-869D60E890A9}" type="presParOf" srcId="{E10AF016-1D41-4F67-8F66-9CB5B75B30D8}" destId="{E44905B1-1F0D-4B5F-BD3E-32D01DAB0DC3}" srcOrd="0" destOrd="0" presId="urn:microsoft.com/office/officeart/2005/8/layout/bList2"/>
    <dgm:cxn modelId="{5A11EBD0-14B1-4FCD-A505-A07FB1F37439}" type="presParOf" srcId="{E10AF016-1D41-4F67-8F66-9CB5B75B30D8}" destId="{A2C0D446-5789-4860-8EB9-46CD31F62E29}" srcOrd="1" destOrd="0" presId="urn:microsoft.com/office/officeart/2005/8/layout/bList2"/>
    <dgm:cxn modelId="{768CADC2-F860-4BB7-B014-7B2A21D3FEDE}" type="presParOf" srcId="{E10AF016-1D41-4F67-8F66-9CB5B75B30D8}" destId="{03E95352-E128-4C5E-BFCC-C90688AA7F27}" srcOrd="2" destOrd="0" presId="urn:microsoft.com/office/officeart/2005/8/layout/bList2"/>
    <dgm:cxn modelId="{267B670E-1A0A-4B43-AF73-EE5D8FB8474E}" type="presParOf" srcId="{E10AF016-1D41-4F67-8F66-9CB5B75B30D8}" destId="{06A792C9-E600-4517-A68B-22F61BEC7B85}" srcOrd="3" destOrd="0" presId="urn:microsoft.com/office/officeart/2005/8/layout/bList2"/>
    <dgm:cxn modelId="{1BCD4D63-56A6-4CC7-8E27-7096C3D9030A}" type="presParOf" srcId="{E1B87215-2226-4DCE-8DAD-8835BE5EAEDB}" destId="{E1536AE2-A917-46E6-9875-D945B8C40D49}" srcOrd="5" destOrd="0" presId="urn:microsoft.com/office/officeart/2005/8/layout/bList2"/>
    <dgm:cxn modelId="{134D27F1-15B2-4812-B93E-13BE8E12BC0D}" type="presParOf" srcId="{E1B87215-2226-4DCE-8DAD-8835BE5EAEDB}" destId="{78604816-8105-4D49-828A-DFD7C08AA3EB}" srcOrd="6" destOrd="0" presId="urn:microsoft.com/office/officeart/2005/8/layout/bList2"/>
    <dgm:cxn modelId="{A8B3FAEF-1282-4A39-A694-13EA7D96BF53}" type="presParOf" srcId="{78604816-8105-4D49-828A-DFD7C08AA3EB}" destId="{C62E897F-C6F7-45AA-B0E6-AB3A40432815}" srcOrd="0" destOrd="0" presId="urn:microsoft.com/office/officeart/2005/8/layout/bList2"/>
    <dgm:cxn modelId="{68BE652D-91DE-493D-A6FB-7B59D2E3CF57}" type="presParOf" srcId="{78604816-8105-4D49-828A-DFD7C08AA3EB}" destId="{424919E1-B2D3-43AE-B543-9F3A3F1B095E}" srcOrd="1" destOrd="0" presId="urn:microsoft.com/office/officeart/2005/8/layout/bList2"/>
    <dgm:cxn modelId="{C17A2283-345F-4A27-B056-0E27AD08F1EC}" type="presParOf" srcId="{78604816-8105-4D49-828A-DFD7C08AA3EB}" destId="{4F690144-4DCB-44CA-82C8-33AD651A3F39}" srcOrd="2" destOrd="0" presId="urn:microsoft.com/office/officeart/2005/8/layout/bList2"/>
    <dgm:cxn modelId="{070E450D-1F62-48F0-A0C3-6780FD348C8D}" type="presParOf" srcId="{78604816-8105-4D49-828A-DFD7C08AA3EB}" destId="{E7D49F2C-62C5-48B8-B11B-A9E8645BC2AF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E9404B8-272D-4781-8D84-68E7DCBAF11D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981F9D7-37F9-4A39-B19F-BCA8D13569A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/>
            <a:t>Multiple people use the card, but only one individual can be named the responsible cardholder. </a:t>
          </a:r>
        </a:p>
      </dgm:t>
    </dgm:pt>
    <dgm:pt modelId="{C07BC3E5-95DA-4A57-B2F1-D3B177E2BAFD}" type="parTrans" cxnId="{3E6F5F61-CBC8-43CD-8CD8-6A899A2B3004}">
      <dgm:prSet/>
      <dgm:spPr/>
      <dgm:t>
        <a:bodyPr/>
        <a:lstStyle/>
        <a:p>
          <a:endParaRPr lang="en-US"/>
        </a:p>
      </dgm:t>
    </dgm:pt>
    <dgm:pt modelId="{6A3BC180-32E3-4787-BE17-1BC742E259D1}" type="sibTrans" cxnId="{3E6F5F61-CBC8-43CD-8CD8-6A899A2B3004}">
      <dgm:prSet/>
      <dgm:spPr/>
      <dgm:t>
        <a:bodyPr/>
        <a:lstStyle/>
        <a:p>
          <a:endParaRPr lang="en-US"/>
        </a:p>
      </dgm:t>
    </dgm:pt>
    <dgm:pt modelId="{D88D417A-A642-4415-8EBC-315B1D6D650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/>
            <a:t>Department defines the responsible cardholder. </a:t>
          </a:r>
        </a:p>
      </dgm:t>
    </dgm:pt>
    <dgm:pt modelId="{EE48DC81-7A3A-4CA7-B51B-FC55D0617DA6}" type="parTrans" cxnId="{26B3E2F6-9356-4B35-9B6C-FD98293AD167}">
      <dgm:prSet/>
      <dgm:spPr/>
      <dgm:t>
        <a:bodyPr/>
        <a:lstStyle/>
        <a:p>
          <a:endParaRPr lang="en-US"/>
        </a:p>
      </dgm:t>
    </dgm:pt>
    <dgm:pt modelId="{6E0C01F9-A05E-4DE0-8FF8-1AEE39E6317E}" type="sibTrans" cxnId="{26B3E2F6-9356-4B35-9B6C-FD98293AD167}">
      <dgm:prSet/>
      <dgm:spPr/>
      <dgm:t>
        <a:bodyPr/>
        <a:lstStyle/>
        <a:p>
          <a:endParaRPr lang="en-US"/>
        </a:p>
      </dgm:t>
    </dgm:pt>
    <dgm:pt modelId="{26C8141E-C467-4A5C-8404-37E67F23140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/>
            <a:t>This person is responsible for: </a:t>
          </a:r>
        </a:p>
      </dgm:t>
    </dgm:pt>
    <dgm:pt modelId="{44A4C489-2E6F-4A12-9468-7EE5E12B0DAA}" type="parTrans" cxnId="{E504B3FD-E112-47AE-9294-8A57AD3E5978}">
      <dgm:prSet/>
      <dgm:spPr/>
      <dgm:t>
        <a:bodyPr/>
        <a:lstStyle/>
        <a:p>
          <a:endParaRPr lang="en-US"/>
        </a:p>
      </dgm:t>
    </dgm:pt>
    <dgm:pt modelId="{833D8C46-77FE-459E-A7F8-05082B76A958}" type="sibTrans" cxnId="{E504B3FD-E112-47AE-9294-8A57AD3E5978}">
      <dgm:prSet/>
      <dgm:spPr/>
      <dgm:t>
        <a:bodyPr/>
        <a:lstStyle/>
        <a:p>
          <a:endParaRPr lang="en-US"/>
        </a:p>
      </dgm:t>
    </dgm:pt>
    <dgm:pt modelId="{8BA4C700-CFC4-4863-AC58-4D6C427AF772}">
      <dgm:prSet/>
      <dgm:spPr/>
      <dgm:t>
        <a:bodyPr/>
        <a:lstStyle/>
        <a:p>
          <a:pPr>
            <a:lnSpc>
              <a:spcPct val="100000"/>
            </a:lnSpc>
            <a:buFont typeface="Arial" panose="020B0604020202020204" pitchFamily="34" charset="0"/>
            <a:buChar char="•"/>
          </a:pPr>
          <a:r>
            <a:rPr lang="en-US" dirty="0"/>
            <a:t>Tracking the purchase requestor</a:t>
          </a:r>
        </a:p>
      </dgm:t>
    </dgm:pt>
    <dgm:pt modelId="{763500AD-6B36-4528-A4B9-4DA052136021}" type="parTrans" cxnId="{5AF5D76C-A4E1-468E-961E-F52126B92ECD}">
      <dgm:prSet/>
      <dgm:spPr/>
      <dgm:t>
        <a:bodyPr/>
        <a:lstStyle/>
        <a:p>
          <a:endParaRPr lang="en-US"/>
        </a:p>
      </dgm:t>
    </dgm:pt>
    <dgm:pt modelId="{EDB4F12B-6D0D-4AB2-A67E-06F1BAE1281D}" type="sibTrans" cxnId="{5AF5D76C-A4E1-468E-961E-F52126B92ECD}">
      <dgm:prSet/>
      <dgm:spPr/>
      <dgm:t>
        <a:bodyPr/>
        <a:lstStyle/>
        <a:p>
          <a:endParaRPr lang="en-US"/>
        </a:p>
      </dgm:t>
    </dgm:pt>
    <dgm:pt modelId="{05F1B01B-7EE6-4628-B837-89F13C9017DE}">
      <dgm:prSet/>
      <dgm:spPr/>
      <dgm:t>
        <a:bodyPr/>
        <a:lstStyle/>
        <a:p>
          <a:pPr>
            <a:lnSpc>
              <a:spcPct val="100000"/>
            </a:lnSpc>
            <a:buNone/>
          </a:pPr>
          <a:r>
            <a:rPr lang="en-US" dirty="0"/>
            <a:t>Ensuring compliance with IU policy and procedure</a:t>
          </a:r>
        </a:p>
      </dgm:t>
    </dgm:pt>
    <dgm:pt modelId="{C91A84B0-EB3F-437F-BCBC-8571E2935F33}" type="parTrans" cxnId="{8B1FE484-6B09-4585-8285-9DD09A116BA3}">
      <dgm:prSet/>
      <dgm:spPr/>
      <dgm:t>
        <a:bodyPr/>
        <a:lstStyle/>
        <a:p>
          <a:endParaRPr lang="en-US"/>
        </a:p>
      </dgm:t>
    </dgm:pt>
    <dgm:pt modelId="{8B9B027A-B5B3-4424-B86A-3B3F7E5CF87C}" type="sibTrans" cxnId="{8B1FE484-6B09-4585-8285-9DD09A116BA3}">
      <dgm:prSet/>
      <dgm:spPr/>
      <dgm:t>
        <a:bodyPr/>
        <a:lstStyle/>
        <a:p>
          <a:endParaRPr lang="en-US"/>
        </a:p>
      </dgm:t>
    </dgm:pt>
    <dgm:pt modelId="{25035106-EEC7-4B85-9BB2-CC8DC40DE31B}">
      <dgm:prSet/>
      <dgm:spPr/>
      <dgm:t>
        <a:bodyPr/>
        <a:lstStyle/>
        <a:p>
          <a:pPr>
            <a:lnSpc>
              <a:spcPct val="100000"/>
            </a:lnSpc>
            <a:buNone/>
          </a:pPr>
          <a:r>
            <a:rPr lang="en-US"/>
            <a:t>Verifying receipts and other documentation are submitted to the reconciler. </a:t>
          </a:r>
        </a:p>
      </dgm:t>
    </dgm:pt>
    <dgm:pt modelId="{6EA4352C-9857-47BF-8F49-7543E14921D5}" type="parTrans" cxnId="{512A5F19-7FF2-4C3D-9DF5-019FDC740A07}">
      <dgm:prSet/>
      <dgm:spPr/>
      <dgm:t>
        <a:bodyPr/>
        <a:lstStyle/>
        <a:p>
          <a:endParaRPr lang="en-US"/>
        </a:p>
      </dgm:t>
    </dgm:pt>
    <dgm:pt modelId="{9B68D54F-2018-4B3E-B2D9-24274EF4C604}" type="sibTrans" cxnId="{512A5F19-7FF2-4C3D-9DF5-019FDC740A07}">
      <dgm:prSet/>
      <dgm:spPr/>
      <dgm:t>
        <a:bodyPr/>
        <a:lstStyle/>
        <a:p>
          <a:endParaRPr lang="en-US"/>
        </a:p>
      </dgm:t>
    </dgm:pt>
    <dgm:pt modelId="{2AF54F61-7486-4C60-91C3-127845018247}" type="pres">
      <dgm:prSet presAssocID="{1E9404B8-272D-4781-8D84-68E7DCBAF11D}" presName="root" presStyleCnt="0">
        <dgm:presLayoutVars>
          <dgm:dir/>
          <dgm:resizeHandles val="exact"/>
        </dgm:presLayoutVars>
      </dgm:prSet>
      <dgm:spPr/>
    </dgm:pt>
    <dgm:pt modelId="{2F169871-0FB0-446B-8DFD-07A093DCA3D0}" type="pres">
      <dgm:prSet presAssocID="{4981F9D7-37F9-4A39-B19F-BCA8D13569A1}" presName="compNode" presStyleCnt="0"/>
      <dgm:spPr/>
    </dgm:pt>
    <dgm:pt modelId="{F10D6D26-1971-42BA-96DD-A9382408FEB2}" type="pres">
      <dgm:prSet presAssocID="{4981F9D7-37F9-4A39-B19F-BCA8D13569A1}" presName="bgRect" presStyleLbl="bgShp" presStyleIdx="0" presStyleCnt="3"/>
      <dgm:spPr/>
    </dgm:pt>
    <dgm:pt modelId="{00F78563-1768-48B1-972E-69850169EF96}" type="pres">
      <dgm:prSet presAssocID="{4981F9D7-37F9-4A39-B19F-BCA8D13569A1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s with solid fill"/>
        </a:ext>
      </dgm:extLst>
    </dgm:pt>
    <dgm:pt modelId="{8406496F-1F43-4608-B9F9-D87B913AFD09}" type="pres">
      <dgm:prSet presAssocID="{4981F9D7-37F9-4A39-B19F-BCA8D13569A1}" presName="spaceRect" presStyleCnt="0"/>
      <dgm:spPr/>
    </dgm:pt>
    <dgm:pt modelId="{B8BE8642-7158-4DF6-9171-0FF33AB09D66}" type="pres">
      <dgm:prSet presAssocID="{4981F9D7-37F9-4A39-B19F-BCA8D13569A1}" presName="parTx" presStyleLbl="revTx" presStyleIdx="0" presStyleCnt="4">
        <dgm:presLayoutVars>
          <dgm:chMax val="0"/>
          <dgm:chPref val="0"/>
        </dgm:presLayoutVars>
      </dgm:prSet>
      <dgm:spPr/>
    </dgm:pt>
    <dgm:pt modelId="{85A4860F-2557-4880-BE95-02BED4E26745}" type="pres">
      <dgm:prSet presAssocID="{6A3BC180-32E3-4787-BE17-1BC742E259D1}" presName="sibTrans" presStyleCnt="0"/>
      <dgm:spPr/>
    </dgm:pt>
    <dgm:pt modelId="{04226EBF-967F-4A9F-8185-599A111FC012}" type="pres">
      <dgm:prSet presAssocID="{D88D417A-A642-4415-8EBC-315B1D6D6502}" presName="compNode" presStyleCnt="0"/>
      <dgm:spPr/>
    </dgm:pt>
    <dgm:pt modelId="{40B5F0C9-488C-455B-A835-787234503289}" type="pres">
      <dgm:prSet presAssocID="{D88D417A-A642-4415-8EBC-315B1D6D6502}" presName="bgRect" presStyleLbl="bgShp" presStyleIdx="1" presStyleCnt="3"/>
      <dgm:spPr/>
    </dgm:pt>
    <dgm:pt modelId="{7C8A4B49-09F4-4882-B290-6D24CAF3858C}" type="pres">
      <dgm:prSet presAssocID="{D88D417A-A642-4415-8EBC-315B1D6D6502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mployee Badge"/>
        </a:ext>
      </dgm:extLst>
    </dgm:pt>
    <dgm:pt modelId="{3FDE39FA-C403-466D-8DC0-A8784A2F9483}" type="pres">
      <dgm:prSet presAssocID="{D88D417A-A642-4415-8EBC-315B1D6D6502}" presName="spaceRect" presStyleCnt="0"/>
      <dgm:spPr/>
    </dgm:pt>
    <dgm:pt modelId="{9EABAA95-2E08-4CF9-A952-4DE377C8FEC3}" type="pres">
      <dgm:prSet presAssocID="{D88D417A-A642-4415-8EBC-315B1D6D6502}" presName="parTx" presStyleLbl="revTx" presStyleIdx="1" presStyleCnt="4">
        <dgm:presLayoutVars>
          <dgm:chMax val="0"/>
          <dgm:chPref val="0"/>
        </dgm:presLayoutVars>
      </dgm:prSet>
      <dgm:spPr/>
    </dgm:pt>
    <dgm:pt modelId="{DFD95F7B-F142-46B1-9716-2DE9E19D0102}" type="pres">
      <dgm:prSet presAssocID="{6E0C01F9-A05E-4DE0-8FF8-1AEE39E6317E}" presName="sibTrans" presStyleCnt="0"/>
      <dgm:spPr/>
    </dgm:pt>
    <dgm:pt modelId="{16EEB803-C3AE-489E-9F7C-FF764039BFE3}" type="pres">
      <dgm:prSet presAssocID="{26C8141E-C467-4A5C-8404-37E67F23140C}" presName="compNode" presStyleCnt="0"/>
      <dgm:spPr/>
    </dgm:pt>
    <dgm:pt modelId="{71E4622F-4F17-428E-AB49-C2899BE00796}" type="pres">
      <dgm:prSet presAssocID="{26C8141E-C467-4A5C-8404-37E67F23140C}" presName="bgRect" presStyleLbl="bgShp" presStyleIdx="2" presStyleCnt="3"/>
      <dgm:spPr/>
    </dgm:pt>
    <dgm:pt modelId="{076D8557-B208-49C4-BCE7-7F9F4A56B6DB}" type="pres">
      <dgm:prSet presAssocID="{26C8141E-C467-4A5C-8404-37E67F23140C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bacus with solid fill"/>
        </a:ext>
      </dgm:extLst>
    </dgm:pt>
    <dgm:pt modelId="{E51FA6EA-B502-4F7C-9173-D79F4D9AFA7E}" type="pres">
      <dgm:prSet presAssocID="{26C8141E-C467-4A5C-8404-37E67F23140C}" presName="spaceRect" presStyleCnt="0"/>
      <dgm:spPr/>
    </dgm:pt>
    <dgm:pt modelId="{09C65FB0-6B53-40DA-91D8-B4D711EE4076}" type="pres">
      <dgm:prSet presAssocID="{26C8141E-C467-4A5C-8404-37E67F23140C}" presName="parTx" presStyleLbl="revTx" presStyleIdx="2" presStyleCnt="4">
        <dgm:presLayoutVars>
          <dgm:chMax val="0"/>
          <dgm:chPref val="0"/>
        </dgm:presLayoutVars>
      </dgm:prSet>
      <dgm:spPr/>
    </dgm:pt>
    <dgm:pt modelId="{E285A8C7-7623-456B-A3B2-407CC7DDAEE9}" type="pres">
      <dgm:prSet presAssocID="{26C8141E-C467-4A5C-8404-37E67F23140C}" presName="desTx" presStyleLbl="revTx" presStyleIdx="3" presStyleCnt="4">
        <dgm:presLayoutVars/>
      </dgm:prSet>
      <dgm:spPr/>
    </dgm:pt>
  </dgm:ptLst>
  <dgm:cxnLst>
    <dgm:cxn modelId="{512A5F19-7FF2-4C3D-9DF5-019FDC740A07}" srcId="{26C8141E-C467-4A5C-8404-37E67F23140C}" destId="{25035106-EEC7-4B85-9BB2-CC8DC40DE31B}" srcOrd="2" destOrd="0" parTransId="{6EA4352C-9857-47BF-8F49-7543E14921D5}" sibTransId="{9B68D54F-2018-4B3E-B2D9-24274EF4C604}"/>
    <dgm:cxn modelId="{3E6F5F61-CBC8-43CD-8CD8-6A899A2B3004}" srcId="{1E9404B8-272D-4781-8D84-68E7DCBAF11D}" destId="{4981F9D7-37F9-4A39-B19F-BCA8D13569A1}" srcOrd="0" destOrd="0" parTransId="{C07BC3E5-95DA-4A57-B2F1-D3B177E2BAFD}" sibTransId="{6A3BC180-32E3-4787-BE17-1BC742E259D1}"/>
    <dgm:cxn modelId="{5AF5D76C-A4E1-468E-961E-F52126B92ECD}" srcId="{26C8141E-C467-4A5C-8404-37E67F23140C}" destId="{8BA4C700-CFC4-4863-AC58-4D6C427AF772}" srcOrd="0" destOrd="0" parTransId="{763500AD-6B36-4528-A4B9-4DA052136021}" sibTransId="{EDB4F12B-6D0D-4AB2-A67E-06F1BAE1281D}"/>
    <dgm:cxn modelId="{CB892C5A-E022-4BA9-9FA3-5BB030252521}" type="presOf" srcId="{1E9404B8-272D-4781-8D84-68E7DCBAF11D}" destId="{2AF54F61-7486-4C60-91C3-127845018247}" srcOrd="0" destOrd="0" presId="urn:microsoft.com/office/officeart/2018/2/layout/IconVerticalSolidList"/>
    <dgm:cxn modelId="{5F6C307D-B359-48D3-A6C0-0CD74F063E85}" type="presOf" srcId="{26C8141E-C467-4A5C-8404-37E67F23140C}" destId="{09C65FB0-6B53-40DA-91D8-B4D711EE4076}" srcOrd="0" destOrd="0" presId="urn:microsoft.com/office/officeart/2018/2/layout/IconVerticalSolidList"/>
    <dgm:cxn modelId="{8B1FE484-6B09-4585-8285-9DD09A116BA3}" srcId="{26C8141E-C467-4A5C-8404-37E67F23140C}" destId="{05F1B01B-7EE6-4628-B837-89F13C9017DE}" srcOrd="1" destOrd="0" parTransId="{C91A84B0-EB3F-437F-BCBC-8571E2935F33}" sibTransId="{8B9B027A-B5B3-4424-B86A-3B3F7E5CF87C}"/>
    <dgm:cxn modelId="{4E2C1395-9A45-47BF-9765-C9839C82D4C0}" type="presOf" srcId="{4981F9D7-37F9-4A39-B19F-BCA8D13569A1}" destId="{B8BE8642-7158-4DF6-9171-0FF33AB09D66}" srcOrd="0" destOrd="0" presId="urn:microsoft.com/office/officeart/2018/2/layout/IconVerticalSolidList"/>
    <dgm:cxn modelId="{196A3B97-8991-4D4D-B739-AE874E44AE30}" type="presOf" srcId="{8BA4C700-CFC4-4863-AC58-4D6C427AF772}" destId="{E285A8C7-7623-456B-A3B2-407CC7DDAEE9}" srcOrd="0" destOrd="0" presId="urn:microsoft.com/office/officeart/2018/2/layout/IconVerticalSolidList"/>
    <dgm:cxn modelId="{AAFCC5A0-4399-4002-BC01-56E2DAF81BA7}" type="presOf" srcId="{25035106-EEC7-4B85-9BB2-CC8DC40DE31B}" destId="{E285A8C7-7623-456B-A3B2-407CC7DDAEE9}" srcOrd="0" destOrd="2" presId="urn:microsoft.com/office/officeart/2018/2/layout/IconVerticalSolidList"/>
    <dgm:cxn modelId="{DB2727A9-F050-46B2-ADC4-00F4716C1D55}" type="presOf" srcId="{D88D417A-A642-4415-8EBC-315B1D6D6502}" destId="{9EABAA95-2E08-4CF9-A952-4DE377C8FEC3}" srcOrd="0" destOrd="0" presId="urn:microsoft.com/office/officeart/2018/2/layout/IconVerticalSolidList"/>
    <dgm:cxn modelId="{26B3E2F6-9356-4B35-9B6C-FD98293AD167}" srcId="{1E9404B8-272D-4781-8D84-68E7DCBAF11D}" destId="{D88D417A-A642-4415-8EBC-315B1D6D6502}" srcOrd="1" destOrd="0" parTransId="{EE48DC81-7A3A-4CA7-B51B-FC55D0617DA6}" sibTransId="{6E0C01F9-A05E-4DE0-8FF8-1AEE39E6317E}"/>
    <dgm:cxn modelId="{A82E28FD-AE5C-40EB-830C-C7E0B3CBB504}" type="presOf" srcId="{05F1B01B-7EE6-4628-B837-89F13C9017DE}" destId="{E285A8C7-7623-456B-A3B2-407CC7DDAEE9}" srcOrd="0" destOrd="1" presId="urn:microsoft.com/office/officeart/2018/2/layout/IconVerticalSolidList"/>
    <dgm:cxn modelId="{E504B3FD-E112-47AE-9294-8A57AD3E5978}" srcId="{1E9404B8-272D-4781-8D84-68E7DCBAF11D}" destId="{26C8141E-C467-4A5C-8404-37E67F23140C}" srcOrd="2" destOrd="0" parTransId="{44A4C489-2E6F-4A12-9468-7EE5E12B0DAA}" sibTransId="{833D8C46-77FE-459E-A7F8-05082B76A958}"/>
    <dgm:cxn modelId="{3BBDD991-37F3-4FB1-B557-B5A2B8BCD2CF}" type="presParOf" srcId="{2AF54F61-7486-4C60-91C3-127845018247}" destId="{2F169871-0FB0-446B-8DFD-07A093DCA3D0}" srcOrd="0" destOrd="0" presId="urn:microsoft.com/office/officeart/2018/2/layout/IconVerticalSolidList"/>
    <dgm:cxn modelId="{98FD971C-DBD4-4460-9EA6-8EFEFE0047A4}" type="presParOf" srcId="{2F169871-0FB0-446B-8DFD-07A093DCA3D0}" destId="{F10D6D26-1971-42BA-96DD-A9382408FEB2}" srcOrd="0" destOrd="0" presId="urn:microsoft.com/office/officeart/2018/2/layout/IconVerticalSolidList"/>
    <dgm:cxn modelId="{A07FC58B-0D4B-41C4-94AF-021B74C06C93}" type="presParOf" srcId="{2F169871-0FB0-446B-8DFD-07A093DCA3D0}" destId="{00F78563-1768-48B1-972E-69850169EF96}" srcOrd="1" destOrd="0" presId="urn:microsoft.com/office/officeart/2018/2/layout/IconVerticalSolidList"/>
    <dgm:cxn modelId="{C76DF284-3E78-43BF-A09A-80AC06688739}" type="presParOf" srcId="{2F169871-0FB0-446B-8DFD-07A093DCA3D0}" destId="{8406496F-1F43-4608-B9F9-D87B913AFD09}" srcOrd="2" destOrd="0" presId="urn:microsoft.com/office/officeart/2018/2/layout/IconVerticalSolidList"/>
    <dgm:cxn modelId="{EF45C07B-AFAE-4F68-8829-EFB647ED36B6}" type="presParOf" srcId="{2F169871-0FB0-446B-8DFD-07A093DCA3D0}" destId="{B8BE8642-7158-4DF6-9171-0FF33AB09D66}" srcOrd="3" destOrd="0" presId="urn:microsoft.com/office/officeart/2018/2/layout/IconVerticalSolidList"/>
    <dgm:cxn modelId="{59373877-AD32-45BB-82F8-A344CA63074E}" type="presParOf" srcId="{2AF54F61-7486-4C60-91C3-127845018247}" destId="{85A4860F-2557-4880-BE95-02BED4E26745}" srcOrd="1" destOrd="0" presId="urn:microsoft.com/office/officeart/2018/2/layout/IconVerticalSolidList"/>
    <dgm:cxn modelId="{5EE7644C-67FC-4E2F-B34E-FF79F45F7347}" type="presParOf" srcId="{2AF54F61-7486-4C60-91C3-127845018247}" destId="{04226EBF-967F-4A9F-8185-599A111FC012}" srcOrd="2" destOrd="0" presId="urn:microsoft.com/office/officeart/2018/2/layout/IconVerticalSolidList"/>
    <dgm:cxn modelId="{1E6012D8-12E0-4F0A-9899-650DD38540FE}" type="presParOf" srcId="{04226EBF-967F-4A9F-8185-599A111FC012}" destId="{40B5F0C9-488C-455B-A835-787234503289}" srcOrd="0" destOrd="0" presId="urn:microsoft.com/office/officeart/2018/2/layout/IconVerticalSolidList"/>
    <dgm:cxn modelId="{E888BA5E-2EBB-43D1-BD9A-093A0BE80432}" type="presParOf" srcId="{04226EBF-967F-4A9F-8185-599A111FC012}" destId="{7C8A4B49-09F4-4882-B290-6D24CAF3858C}" srcOrd="1" destOrd="0" presId="urn:microsoft.com/office/officeart/2018/2/layout/IconVerticalSolidList"/>
    <dgm:cxn modelId="{1396DE0A-D30E-4FA2-8BDA-179E62EA8CD1}" type="presParOf" srcId="{04226EBF-967F-4A9F-8185-599A111FC012}" destId="{3FDE39FA-C403-466D-8DC0-A8784A2F9483}" srcOrd="2" destOrd="0" presId="urn:microsoft.com/office/officeart/2018/2/layout/IconVerticalSolidList"/>
    <dgm:cxn modelId="{38B9DF5A-088C-47B5-886B-26A326A2621E}" type="presParOf" srcId="{04226EBF-967F-4A9F-8185-599A111FC012}" destId="{9EABAA95-2E08-4CF9-A952-4DE377C8FEC3}" srcOrd="3" destOrd="0" presId="urn:microsoft.com/office/officeart/2018/2/layout/IconVerticalSolidList"/>
    <dgm:cxn modelId="{7E0B08C3-9056-4FA8-B24E-0F33F217F852}" type="presParOf" srcId="{2AF54F61-7486-4C60-91C3-127845018247}" destId="{DFD95F7B-F142-46B1-9716-2DE9E19D0102}" srcOrd="3" destOrd="0" presId="urn:microsoft.com/office/officeart/2018/2/layout/IconVerticalSolidList"/>
    <dgm:cxn modelId="{E12B4D41-43BE-4739-8FA0-6B24AF6A463A}" type="presParOf" srcId="{2AF54F61-7486-4C60-91C3-127845018247}" destId="{16EEB803-C3AE-489E-9F7C-FF764039BFE3}" srcOrd="4" destOrd="0" presId="urn:microsoft.com/office/officeart/2018/2/layout/IconVerticalSolidList"/>
    <dgm:cxn modelId="{410FA6EC-3039-49D2-BE4D-C0052C80E253}" type="presParOf" srcId="{16EEB803-C3AE-489E-9F7C-FF764039BFE3}" destId="{71E4622F-4F17-428E-AB49-C2899BE00796}" srcOrd="0" destOrd="0" presId="urn:microsoft.com/office/officeart/2018/2/layout/IconVerticalSolidList"/>
    <dgm:cxn modelId="{7FCC3771-88BA-4295-88C4-649CD2959ED3}" type="presParOf" srcId="{16EEB803-C3AE-489E-9F7C-FF764039BFE3}" destId="{076D8557-B208-49C4-BCE7-7F9F4A56B6DB}" srcOrd="1" destOrd="0" presId="urn:microsoft.com/office/officeart/2018/2/layout/IconVerticalSolidList"/>
    <dgm:cxn modelId="{D7CB59DC-EF81-4994-831C-4E9FCB3A3AE8}" type="presParOf" srcId="{16EEB803-C3AE-489E-9F7C-FF764039BFE3}" destId="{E51FA6EA-B502-4F7C-9173-D79F4D9AFA7E}" srcOrd="2" destOrd="0" presId="urn:microsoft.com/office/officeart/2018/2/layout/IconVerticalSolidList"/>
    <dgm:cxn modelId="{2B9ACF20-0EE0-407E-B404-A124D9670447}" type="presParOf" srcId="{16EEB803-C3AE-489E-9F7C-FF764039BFE3}" destId="{09C65FB0-6B53-40DA-91D8-B4D711EE4076}" srcOrd="3" destOrd="0" presId="urn:microsoft.com/office/officeart/2018/2/layout/IconVerticalSolidList"/>
    <dgm:cxn modelId="{9A84D312-2B21-42B7-A219-72919ADA39F9}" type="presParOf" srcId="{16EEB803-C3AE-489E-9F7C-FF764039BFE3}" destId="{E285A8C7-7623-456B-A3B2-407CC7DDAEE9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100C56FE-4CF3-42CA-AC80-A2E70EF8FDA1}" type="doc">
      <dgm:prSet loTypeId="urn:microsoft.com/office/officeart/2005/8/layout/pList2" loCatId="picture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E30D5E94-D8AC-48D8-BC18-FC56FFF4FBCC}">
      <dgm:prSet custT="1"/>
      <dgm:spPr/>
      <dgm:t>
        <a:bodyPr anchor="ctr"/>
        <a:lstStyle/>
        <a:p>
          <a:r>
            <a:rPr lang="en-US" sz="1400"/>
            <a:t>Furniture and décor</a:t>
          </a:r>
        </a:p>
      </dgm:t>
    </dgm:pt>
    <dgm:pt modelId="{C54057EB-5B62-4FAE-932D-F791DB2B1609}" type="parTrans" cxnId="{01949FC8-6ECF-4E82-92C4-7C82D5F5B843}">
      <dgm:prSet/>
      <dgm:spPr/>
      <dgm:t>
        <a:bodyPr/>
        <a:lstStyle/>
        <a:p>
          <a:endParaRPr lang="en-US"/>
        </a:p>
      </dgm:t>
    </dgm:pt>
    <dgm:pt modelId="{52415F4C-4EDF-49D9-9214-39000B860C91}" type="sibTrans" cxnId="{01949FC8-6ECF-4E82-92C4-7C82D5F5B843}">
      <dgm:prSet/>
      <dgm:spPr/>
      <dgm:t>
        <a:bodyPr/>
        <a:lstStyle/>
        <a:p>
          <a:endParaRPr lang="en-US"/>
        </a:p>
      </dgm:t>
    </dgm:pt>
    <dgm:pt modelId="{D4E532A0-1DF5-4F81-A99E-3935D4A574F1}">
      <dgm:prSet custT="1"/>
      <dgm:spPr/>
      <dgm:t>
        <a:bodyPr anchor="ctr"/>
        <a:lstStyle/>
        <a:p>
          <a:r>
            <a:rPr lang="en-US" sz="1400" dirty="0"/>
            <a:t>Professional services</a:t>
          </a:r>
        </a:p>
      </dgm:t>
    </dgm:pt>
    <dgm:pt modelId="{2FED4783-1A48-4419-BBD3-32F8D624FFCF}" type="parTrans" cxnId="{6661A253-3F00-4375-9027-887544911483}">
      <dgm:prSet/>
      <dgm:spPr/>
      <dgm:t>
        <a:bodyPr/>
        <a:lstStyle/>
        <a:p>
          <a:endParaRPr lang="en-US"/>
        </a:p>
      </dgm:t>
    </dgm:pt>
    <dgm:pt modelId="{35E730E5-84A8-435B-A292-86A80F91A113}" type="sibTrans" cxnId="{6661A253-3F00-4375-9027-887544911483}">
      <dgm:prSet/>
      <dgm:spPr/>
      <dgm:t>
        <a:bodyPr/>
        <a:lstStyle/>
        <a:p>
          <a:endParaRPr lang="en-US"/>
        </a:p>
      </dgm:t>
    </dgm:pt>
    <dgm:pt modelId="{F7B5F264-8B45-4CD1-AA2B-E6F0C3999E84}">
      <dgm:prSet custT="1"/>
      <dgm:spPr/>
      <dgm:t>
        <a:bodyPr anchor="ctr"/>
        <a:lstStyle/>
        <a:p>
          <a:r>
            <a:rPr lang="en-US" sz="1400"/>
            <a:t>Recurring payments</a:t>
          </a:r>
        </a:p>
      </dgm:t>
    </dgm:pt>
    <dgm:pt modelId="{E4BE0A15-76FD-4DF5-A5D6-5AF0A9307911}" type="parTrans" cxnId="{5D00F593-8C7F-436C-B762-C3B9A6946DD1}">
      <dgm:prSet/>
      <dgm:spPr/>
      <dgm:t>
        <a:bodyPr/>
        <a:lstStyle/>
        <a:p>
          <a:endParaRPr lang="en-US"/>
        </a:p>
      </dgm:t>
    </dgm:pt>
    <dgm:pt modelId="{797331AE-7F8C-45C2-B315-4F5F2769099F}" type="sibTrans" cxnId="{5D00F593-8C7F-436C-B762-C3B9A6946DD1}">
      <dgm:prSet/>
      <dgm:spPr/>
      <dgm:t>
        <a:bodyPr/>
        <a:lstStyle/>
        <a:p>
          <a:endParaRPr lang="en-US"/>
        </a:p>
      </dgm:t>
    </dgm:pt>
    <dgm:pt modelId="{DC6B49F2-A7EA-417E-84F6-B67C3EFE2C87}">
      <dgm:prSet custT="1"/>
      <dgm:spPr/>
      <dgm:t>
        <a:bodyPr anchor="ctr"/>
        <a:lstStyle/>
        <a:p>
          <a:r>
            <a:rPr lang="en-US" sz="1400"/>
            <a:t>Gift cards</a:t>
          </a:r>
        </a:p>
      </dgm:t>
    </dgm:pt>
    <dgm:pt modelId="{AF3370FD-CA67-44A1-8BAB-4BE67A1FFFE3}" type="parTrans" cxnId="{B33BC572-9E3D-4D8B-8500-D9F38A691849}">
      <dgm:prSet/>
      <dgm:spPr/>
      <dgm:t>
        <a:bodyPr/>
        <a:lstStyle/>
        <a:p>
          <a:endParaRPr lang="en-US"/>
        </a:p>
      </dgm:t>
    </dgm:pt>
    <dgm:pt modelId="{F1E76027-7E2C-4152-9F15-0EFA8316AC29}" type="sibTrans" cxnId="{B33BC572-9E3D-4D8B-8500-D9F38A691849}">
      <dgm:prSet/>
      <dgm:spPr/>
      <dgm:t>
        <a:bodyPr/>
        <a:lstStyle/>
        <a:p>
          <a:endParaRPr lang="en-US"/>
        </a:p>
      </dgm:t>
    </dgm:pt>
    <dgm:pt modelId="{5CAAD20B-DC24-4FD1-97D3-51E57E029D30}">
      <dgm:prSet custT="1"/>
      <dgm:spPr/>
      <dgm:t>
        <a:bodyPr anchor="ctr"/>
        <a:lstStyle/>
        <a:p>
          <a:r>
            <a:rPr lang="en-US" sz="1400"/>
            <a:t>Online auction sources</a:t>
          </a:r>
        </a:p>
      </dgm:t>
    </dgm:pt>
    <dgm:pt modelId="{CB37089B-25AD-4C90-8242-8BC0C7C7191D}" type="parTrans" cxnId="{D98B2D73-259C-437C-AC63-45168EBE5760}">
      <dgm:prSet/>
      <dgm:spPr/>
      <dgm:t>
        <a:bodyPr/>
        <a:lstStyle/>
        <a:p>
          <a:endParaRPr lang="en-US"/>
        </a:p>
      </dgm:t>
    </dgm:pt>
    <dgm:pt modelId="{B7883681-F326-4838-B065-8F99A98E180E}" type="sibTrans" cxnId="{D98B2D73-259C-437C-AC63-45168EBE5760}">
      <dgm:prSet/>
      <dgm:spPr/>
      <dgm:t>
        <a:bodyPr/>
        <a:lstStyle/>
        <a:p>
          <a:endParaRPr lang="en-US"/>
        </a:p>
      </dgm:t>
    </dgm:pt>
    <dgm:pt modelId="{ABC603A9-B373-40E0-AAA0-0F1362AC1CE5}">
      <dgm:prSet custT="1"/>
      <dgm:spPr/>
      <dgm:t>
        <a:bodyPr anchor="ctr"/>
        <a:lstStyle/>
        <a:p>
          <a:r>
            <a:rPr lang="en-US" sz="1400" dirty="0"/>
            <a:t>Contracted items </a:t>
          </a:r>
        </a:p>
      </dgm:t>
    </dgm:pt>
    <dgm:pt modelId="{C6AE59E0-F94E-4034-A329-16187D96A016}" type="parTrans" cxnId="{C3404584-D1F4-43BB-8E63-0CE90B1B129A}">
      <dgm:prSet/>
      <dgm:spPr/>
      <dgm:t>
        <a:bodyPr/>
        <a:lstStyle/>
        <a:p>
          <a:endParaRPr lang="en-US"/>
        </a:p>
      </dgm:t>
    </dgm:pt>
    <dgm:pt modelId="{4322465E-37C9-4B0F-B7CD-2F1A14B8258D}" type="sibTrans" cxnId="{C3404584-D1F4-43BB-8E63-0CE90B1B129A}">
      <dgm:prSet/>
      <dgm:spPr/>
      <dgm:t>
        <a:bodyPr/>
        <a:lstStyle/>
        <a:p>
          <a:endParaRPr lang="en-US"/>
        </a:p>
      </dgm:t>
    </dgm:pt>
    <dgm:pt modelId="{56EEEE42-8F92-4723-9AFA-028C05D1E7CE}" type="pres">
      <dgm:prSet presAssocID="{100C56FE-4CF3-42CA-AC80-A2E70EF8FDA1}" presName="Name0" presStyleCnt="0">
        <dgm:presLayoutVars>
          <dgm:dir/>
          <dgm:resizeHandles val="exact"/>
        </dgm:presLayoutVars>
      </dgm:prSet>
      <dgm:spPr/>
    </dgm:pt>
    <dgm:pt modelId="{21D404C5-1864-4A02-80B4-89A5434D7293}" type="pres">
      <dgm:prSet presAssocID="{100C56FE-4CF3-42CA-AC80-A2E70EF8FDA1}" presName="bkgdShp" presStyleLbl="alignAccFollowNode1" presStyleIdx="0" presStyleCnt="1"/>
      <dgm:spPr/>
    </dgm:pt>
    <dgm:pt modelId="{8CF975DB-06C8-46B5-9D33-E8C28A6A202F}" type="pres">
      <dgm:prSet presAssocID="{100C56FE-4CF3-42CA-AC80-A2E70EF8FDA1}" presName="linComp" presStyleCnt="0"/>
      <dgm:spPr/>
    </dgm:pt>
    <dgm:pt modelId="{D4BA506B-0406-451B-817F-46DDCB1A8BDE}" type="pres">
      <dgm:prSet presAssocID="{E30D5E94-D8AC-48D8-BC18-FC56FFF4FBCC}" presName="compNode" presStyleCnt="0"/>
      <dgm:spPr/>
    </dgm:pt>
    <dgm:pt modelId="{5E420126-467E-4E4C-A6C2-8354CC1C64BA}" type="pres">
      <dgm:prSet presAssocID="{E30D5E94-D8AC-48D8-BC18-FC56FFF4FBCC}" presName="node" presStyleLbl="node1" presStyleIdx="0" presStyleCnt="6">
        <dgm:presLayoutVars>
          <dgm:bulletEnabled val="1"/>
        </dgm:presLayoutVars>
      </dgm:prSet>
      <dgm:spPr/>
    </dgm:pt>
    <dgm:pt modelId="{F5C323FA-5154-4169-8098-A535F372166E}" type="pres">
      <dgm:prSet presAssocID="{E30D5E94-D8AC-48D8-BC18-FC56FFF4FBCC}" presName="invisiNode" presStyleLbl="node1" presStyleIdx="0" presStyleCnt="6"/>
      <dgm:spPr/>
    </dgm:pt>
    <dgm:pt modelId="{7A1D76F3-DDE9-4C03-B6F2-D9A54AED55AF}" type="pres">
      <dgm:prSet presAssocID="{E30D5E94-D8AC-48D8-BC18-FC56FFF4FBCC}" presName="imagNode" presStyleLbl="fgImgPlace1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Office chair"/>
        </a:ext>
      </dgm:extLst>
    </dgm:pt>
    <dgm:pt modelId="{EDA6BB26-CAAD-47B2-868C-FE7CB8BAB0CF}" type="pres">
      <dgm:prSet presAssocID="{52415F4C-4EDF-49D9-9214-39000B860C91}" presName="sibTrans" presStyleLbl="sibTrans2D1" presStyleIdx="0" presStyleCnt="0"/>
      <dgm:spPr/>
    </dgm:pt>
    <dgm:pt modelId="{BF7EAB55-56DF-40A6-BBD7-7864760D9C2B}" type="pres">
      <dgm:prSet presAssocID="{D4E532A0-1DF5-4F81-A99E-3935D4A574F1}" presName="compNode" presStyleCnt="0"/>
      <dgm:spPr/>
    </dgm:pt>
    <dgm:pt modelId="{17D0EB2B-C8F0-4D76-B6BC-4EC0FE8A2794}" type="pres">
      <dgm:prSet presAssocID="{D4E532A0-1DF5-4F81-A99E-3935D4A574F1}" presName="node" presStyleLbl="node1" presStyleIdx="1" presStyleCnt="6" custScaleX="122325">
        <dgm:presLayoutVars>
          <dgm:bulletEnabled val="1"/>
        </dgm:presLayoutVars>
      </dgm:prSet>
      <dgm:spPr/>
    </dgm:pt>
    <dgm:pt modelId="{A86E5A38-127B-41B3-BDD2-3568B7A626F9}" type="pres">
      <dgm:prSet presAssocID="{D4E532A0-1DF5-4F81-A99E-3935D4A574F1}" presName="invisiNode" presStyleLbl="node1" presStyleIdx="1" presStyleCnt="6"/>
      <dgm:spPr/>
    </dgm:pt>
    <dgm:pt modelId="{A9E70BBC-CEEF-48C9-A104-7BD5533C78D1}" type="pres">
      <dgm:prSet presAssocID="{D4E532A0-1DF5-4F81-A99E-3935D4A574F1}" presName="imagNode" presStyleLbl="fgImgPlace1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miling person with pen and paper"/>
        </a:ext>
      </dgm:extLst>
    </dgm:pt>
    <dgm:pt modelId="{5669D58A-B293-400D-9521-78483049DBDA}" type="pres">
      <dgm:prSet presAssocID="{35E730E5-84A8-435B-A292-86A80F91A113}" presName="sibTrans" presStyleLbl="sibTrans2D1" presStyleIdx="0" presStyleCnt="0"/>
      <dgm:spPr/>
    </dgm:pt>
    <dgm:pt modelId="{C770632A-8D96-4C00-9448-8EF27C55F305}" type="pres">
      <dgm:prSet presAssocID="{F7B5F264-8B45-4CD1-AA2B-E6F0C3999E84}" presName="compNode" presStyleCnt="0"/>
      <dgm:spPr/>
    </dgm:pt>
    <dgm:pt modelId="{EF8A0E5C-AEE6-480A-9336-205498D9374B}" type="pres">
      <dgm:prSet presAssocID="{F7B5F264-8B45-4CD1-AA2B-E6F0C3999E84}" presName="node" presStyleLbl="node1" presStyleIdx="2" presStyleCnt="6">
        <dgm:presLayoutVars>
          <dgm:bulletEnabled val="1"/>
        </dgm:presLayoutVars>
      </dgm:prSet>
      <dgm:spPr/>
    </dgm:pt>
    <dgm:pt modelId="{F33F5F6D-1E3D-490A-8063-57DE09960D43}" type="pres">
      <dgm:prSet presAssocID="{F7B5F264-8B45-4CD1-AA2B-E6F0C3999E84}" presName="invisiNode" presStyleLbl="node1" presStyleIdx="2" presStyleCnt="6"/>
      <dgm:spPr/>
    </dgm:pt>
    <dgm:pt modelId="{EC7BA0CF-8F2E-478D-A7CA-DF03C11E5F1B}" type="pres">
      <dgm:prSet presAssocID="{F7B5F264-8B45-4CD1-AA2B-E6F0C3999E84}" presName="imagNode" presStyleLbl="fgImgPlace1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D347E20F-6381-49AB-BD83-6C5799C38BA6}" type="pres">
      <dgm:prSet presAssocID="{797331AE-7F8C-45C2-B315-4F5F2769099F}" presName="sibTrans" presStyleLbl="sibTrans2D1" presStyleIdx="0" presStyleCnt="0"/>
      <dgm:spPr/>
    </dgm:pt>
    <dgm:pt modelId="{473C4AA0-C8E7-44DF-A5F3-B97461CA383F}" type="pres">
      <dgm:prSet presAssocID="{DC6B49F2-A7EA-417E-84F6-B67C3EFE2C87}" presName="compNode" presStyleCnt="0"/>
      <dgm:spPr/>
    </dgm:pt>
    <dgm:pt modelId="{58B9B7A7-133C-431E-A872-6855507BB40D}" type="pres">
      <dgm:prSet presAssocID="{DC6B49F2-A7EA-417E-84F6-B67C3EFE2C87}" presName="node" presStyleLbl="node1" presStyleIdx="3" presStyleCnt="6">
        <dgm:presLayoutVars>
          <dgm:bulletEnabled val="1"/>
        </dgm:presLayoutVars>
      </dgm:prSet>
      <dgm:spPr/>
    </dgm:pt>
    <dgm:pt modelId="{3B8E6838-C19A-4046-BB78-0089558CEEE3}" type="pres">
      <dgm:prSet presAssocID="{DC6B49F2-A7EA-417E-84F6-B67C3EFE2C87}" presName="invisiNode" presStyleLbl="node1" presStyleIdx="3" presStyleCnt="6"/>
      <dgm:spPr/>
    </dgm:pt>
    <dgm:pt modelId="{CA41F659-998B-4D70-A19C-1D3D9DD84F45}" type="pres">
      <dgm:prSet presAssocID="{DC6B49F2-A7EA-417E-84F6-B67C3EFE2C87}" presName="imagNode" presStyleLbl="fgImgPlace1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ibbon wrapped gift card"/>
        </a:ext>
      </dgm:extLst>
    </dgm:pt>
    <dgm:pt modelId="{9FA33351-C037-4EDA-AC8B-2A6BE362DD0D}" type="pres">
      <dgm:prSet presAssocID="{F1E76027-7E2C-4152-9F15-0EFA8316AC29}" presName="sibTrans" presStyleLbl="sibTrans2D1" presStyleIdx="0" presStyleCnt="0"/>
      <dgm:spPr/>
    </dgm:pt>
    <dgm:pt modelId="{EAABA3E0-FD25-4C02-AC9F-6B4552808033}" type="pres">
      <dgm:prSet presAssocID="{5CAAD20B-DC24-4FD1-97D3-51E57E029D30}" presName="compNode" presStyleCnt="0"/>
      <dgm:spPr/>
    </dgm:pt>
    <dgm:pt modelId="{24406FD5-B380-4B49-A0EA-7A943B194F92}" type="pres">
      <dgm:prSet presAssocID="{5CAAD20B-DC24-4FD1-97D3-51E57E029D30}" presName="node" presStyleLbl="node1" presStyleIdx="4" presStyleCnt="6">
        <dgm:presLayoutVars>
          <dgm:bulletEnabled val="1"/>
        </dgm:presLayoutVars>
      </dgm:prSet>
      <dgm:spPr/>
    </dgm:pt>
    <dgm:pt modelId="{68879D79-3572-495B-8DE6-B5C6280FE68A}" type="pres">
      <dgm:prSet presAssocID="{5CAAD20B-DC24-4FD1-97D3-51E57E029D30}" presName="invisiNode" presStyleLbl="node1" presStyleIdx="4" presStyleCnt="6"/>
      <dgm:spPr/>
    </dgm:pt>
    <dgm:pt modelId="{66385A7F-14EB-42AC-B9F7-8482D7940AE9}" type="pres">
      <dgm:prSet presAssocID="{5CAAD20B-DC24-4FD1-97D3-51E57E029D30}" presName="imagNode" presStyleLbl="fgImgPlace1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26C8D3F4-A989-44EF-BE28-B8DAEC8754D5}" type="pres">
      <dgm:prSet presAssocID="{B7883681-F326-4838-B065-8F99A98E180E}" presName="sibTrans" presStyleLbl="sibTrans2D1" presStyleIdx="0" presStyleCnt="0"/>
      <dgm:spPr/>
    </dgm:pt>
    <dgm:pt modelId="{285580FD-49A2-4134-BECB-9DEDD7FA9075}" type="pres">
      <dgm:prSet presAssocID="{ABC603A9-B373-40E0-AAA0-0F1362AC1CE5}" presName="compNode" presStyleCnt="0"/>
      <dgm:spPr/>
    </dgm:pt>
    <dgm:pt modelId="{3934B088-EA31-46F9-912D-A42907943580}" type="pres">
      <dgm:prSet presAssocID="{ABC603A9-B373-40E0-AAA0-0F1362AC1CE5}" presName="node" presStyleLbl="node1" presStyleIdx="5" presStyleCnt="6" custScaleX="117008">
        <dgm:presLayoutVars>
          <dgm:bulletEnabled val="1"/>
        </dgm:presLayoutVars>
      </dgm:prSet>
      <dgm:spPr/>
    </dgm:pt>
    <dgm:pt modelId="{C51D2010-9286-434D-A61C-104A6FD8065F}" type="pres">
      <dgm:prSet presAssocID="{ABC603A9-B373-40E0-AAA0-0F1362AC1CE5}" presName="invisiNode" presStyleLbl="node1" presStyleIdx="5" presStyleCnt="6"/>
      <dgm:spPr/>
    </dgm:pt>
    <dgm:pt modelId="{0118D9E8-428D-4CC8-B143-33F3BA666010}" type="pres">
      <dgm:prSet presAssocID="{ABC603A9-B373-40E0-AAA0-0F1362AC1CE5}" presName="imagNode" presStyleLbl="fgImgPlace1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tack of sticky notes and pencil"/>
        </a:ext>
      </dgm:extLst>
    </dgm:pt>
  </dgm:ptLst>
  <dgm:cxnLst>
    <dgm:cxn modelId="{A23B6802-E267-4921-A6F5-D1FA314337C0}" type="presOf" srcId="{DC6B49F2-A7EA-417E-84F6-B67C3EFE2C87}" destId="{58B9B7A7-133C-431E-A872-6855507BB40D}" srcOrd="0" destOrd="0" presId="urn:microsoft.com/office/officeart/2005/8/layout/pList2"/>
    <dgm:cxn modelId="{FC1FB26C-00F8-4A8E-8460-79DFEDC88984}" type="presOf" srcId="{B7883681-F326-4838-B065-8F99A98E180E}" destId="{26C8D3F4-A989-44EF-BE28-B8DAEC8754D5}" srcOrd="0" destOrd="0" presId="urn:microsoft.com/office/officeart/2005/8/layout/pList2"/>
    <dgm:cxn modelId="{90F50E4F-EBD4-4EC2-AA02-B72969DDA687}" type="presOf" srcId="{E30D5E94-D8AC-48D8-BC18-FC56FFF4FBCC}" destId="{5E420126-467E-4E4C-A6C2-8354CC1C64BA}" srcOrd="0" destOrd="0" presId="urn:microsoft.com/office/officeart/2005/8/layout/pList2"/>
    <dgm:cxn modelId="{B33BC572-9E3D-4D8B-8500-D9F38A691849}" srcId="{100C56FE-4CF3-42CA-AC80-A2E70EF8FDA1}" destId="{DC6B49F2-A7EA-417E-84F6-B67C3EFE2C87}" srcOrd="3" destOrd="0" parTransId="{AF3370FD-CA67-44A1-8BAB-4BE67A1FFFE3}" sibTransId="{F1E76027-7E2C-4152-9F15-0EFA8316AC29}"/>
    <dgm:cxn modelId="{D98B2D73-259C-437C-AC63-45168EBE5760}" srcId="{100C56FE-4CF3-42CA-AC80-A2E70EF8FDA1}" destId="{5CAAD20B-DC24-4FD1-97D3-51E57E029D30}" srcOrd="4" destOrd="0" parTransId="{CB37089B-25AD-4C90-8242-8BC0C7C7191D}" sibTransId="{B7883681-F326-4838-B065-8F99A98E180E}"/>
    <dgm:cxn modelId="{A7949F53-FE74-4C69-A738-A5AF0911A778}" type="presOf" srcId="{ABC603A9-B373-40E0-AAA0-0F1362AC1CE5}" destId="{3934B088-EA31-46F9-912D-A42907943580}" srcOrd="0" destOrd="0" presId="urn:microsoft.com/office/officeart/2005/8/layout/pList2"/>
    <dgm:cxn modelId="{6661A253-3F00-4375-9027-887544911483}" srcId="{100C56FE-4CF3-42CA-AC80-A2E70EF8FDA1}" destId="{D4E532A0-1DF5-4F81-A99E-3935D4A574F1}" srcOrd="1" destOrd="0" parTransId="{2FED4783-1A48-4419-BBD3-32F8D624FFCF}" sibTransId="{35E730E5-84A8-435B-A292-86A80F91A113}"/>
    <dgm:cxn modelId="{24AB807F-F8BC-4A6C-943A-FE5EF455BCFE}" type="presOf" srcId="{F7B5F264-8B45-4CD1-AA2B-E6F0C3999E84}" destId="{EF8A0E5C-AEE6-480A-9336-205498D9374B}" srcOrd="0" destOrd="0" presId="urn:microsoft.com/office/officeart/2005/8/layout/pList2"/>
    <dgm:cxn modelId="{0647A27F-D7E8-4CF7-939D-64CC06AE2D51}" type="presOf" srcId="{52415F4C-4EDF-49D9-9214-39000B860C91}" destId="{EDA6BB26-CAAD-47B2-868C-FE7CB8BAB0CF}" srcOrd="0" destOrd="0" presId="urn:microsoft.com/office/officeart/2005/8/layout/pList2"/>
    <dgm:cxn modelId="{C3404584-D1F4-43BB-8E63-0CE90B1B129A}" srcId="{100C56FE-4CF3-42CA-AC80-A2E70EF8FDA1}" destId="{ABC603A9-B373-40E0-AAA0-0F1362AC1CE5}" srcOrd="5" destOrd="0" parTransId="{C6AE59E0-F94E-4034-A329-16187D96A016}" sibTransId="{4322465E-37C9-4B0F-B7CD-2F1A14B8258D}"/>
    <dgm:cxn modelId="{5D00F593-8C7F-436C-B762-C3B9A6946DD1}" srcId="{100C56FE-4CF3-42CA-AC80-A2E70EF8FDA1}" destId="{F7B5F264-8B45-4CD1-AA2B-E6F0C3999E84}" srcOrd="2" destOrd="0" parTransId="{E4BE0A15-76FD-4DF5-A5D6-5AF0A9307911}" sibTransId="{797331AE-7F8C-45C2-B315-4F5F2769099F}"/>
    <dgm:cxn modelId="{B1080C9A-CFE5-4429-ADA6-61F93FC379B3}" type="presOf" srcId="{5CAAD20B-DC24-4FD1-97D3-51E57E029D30}" destId="{24406FD5-B380-4B49-A0EA-7A943B194F92}" srcOrd="0" destOrd="0" presId="urn:microsoft.com/office/officeart/2005/8/layout/pList2"/>
    <dgm:cxn modelId="{197049B7-F09A-4AD1-80E3-DCB81D957B36}" type="presOf" srcId="{D4E532A0-1DF5-4F81-A99E-3935D4A574F1}" destId="{17D0EB2B-C8F0-4D76-B6BC-4EC0FE8A2794}" srcOrd="0" destOrd="0" presId="urn:microsoft.com/office/officeart/2005/8/layout/pList2"/>
    <dgm:cxn modelId="{87E85BBC-4A8B-4A31-B9FE-3D176BC22F93}" type="presOf" srcId="{F1E76027-7E2C-4152-9F15-0EFA8316AC29}" destId="{9FA33351-C037-4EDA-AC8B-2A6BE362DD0D}" srcOrd="0" destOrd="0" presId="urn:microsoft.com/office/officeart/2005/8/layout/pList2"/>
    <dgm:cxn modelId="{01949FC8-6ECF-4E82-92C4-7C82D5F5B843}" srcId="{100C56FE-4CF3-42CA-AC80-A2E70EF8FDA1}" destId="{E30D5E94-D8AC-48D8-BC18-FC56FFF4FBCC}" srcOrd="0" destOrd="0" parTransId="{C54057EB-5B62-4FAE-932D-F791DB2B1609}" sibTransId="{52415F4C-4EDF-49D9-9214-39000B860C91}"/>
    <dgm:cxn modelId="{80DB7CD6-CDAD-4765-8358-5193F2534CEB}" type="presOf" srcId="{35E730E5-84A8-435B-A292-86A80F91A113}" destId="{5669D58A-B293-400D-9521-78483049DBDA}" srcOrd="0" destOrd="0" presId="urn:microsoft.com/office/officeart/2005/8/layout/pList2"/>
    <dgm:cxn modelId="{44EA88E1-F8D3-4EAD-BDC7-5ED3B0C1D907}" type="presOf" srcId="{100C56FE-4CF3-42CA-AC80-A2E70EF8FDA1}" destId="{56EEEE42-8F92-4723-9AFA-028C05D1E7CE}" srcOrd="0" destOrd="0" presId="urn:microsoft.com/office/officeart/2005/8/layout/pList2"/>
    <dgm:cxn modelId="{AAB3F6FB-F207-4AD4-B853-0ACC2C33691D}" type="presOf" srcId="{797331AE-7F8C-45C2-B315-4F5F2769099F}" destId="{D347E20F-6381-49AB-BD83-6C5799C38BA6}" srcOrd="0" destOrd="0" presId="urn:microsoft.com/office/officeart/2005/8/layout/pList2"/>
    <dgm:cxn modelId="{5867824C-9A7E-40DF-93EC-C2DA7B66D3C8}" type="presParOf" srcId="{56EEEE42-8F92-4723-9AFA-028C05D1E7CE}" destId="{21D404C5-1864-4A02-80B4-89A5434D7293}" srcOrd="0" destOrd="0" presId="urn:microsoft.com/office/officeart/2005/8/layout/pList2"/>
    <dgm:cxn modelId="{B1675F4B-1FB0-4B08-81B9-BBF3D68A866C}" type="presParOf" srcId="{56EEEE42-8F92-4723-9AFA-028C05D1E7CE}" destId="{8CF975DB-06C8-46B5-9D33-E8C28A6A202F}" srcOrd="1" destOrd="0" presId="urn:microsoft.com/office/officeart/2005/8/layout/pList2"/>
    <dgm:cxn modelId="{4E48D16C-D3B0-4637-A1CD-5DF0D322E447}" type="presParOf" srcId="{8CF975DB-06C8-46B5-9D33-E8C28A6A202F}" destId="{D4BA506B-0406-451B-817F-46DDCB1A8BDE}" srcOrd="0" destOrd="0" presId="urn:microsoft.com/office/officeart/2005/8/layout/pList2"/>
    <dgm:cxn modelId="{3CA0C85F-670F-43A2-B9A5-FA921A0F4A21}" type="presParOf" srcId="{D4BA506B-0406-451B-817F-46DDCB1A8BDE}" destId="{5E420126-467E-4E4C-A6C2-8354CC1C64BA}" srcOrd="0" destOrd="0" presId="urn:microsoft.com/office/officeart/2005/8/layout/pList2"/>
    <dgm:cxn modelId="{943B12FB-0DCE-401B-9416-CBFF5F575EA1}" type="presParOf" srcId="{D4BA506B-0406-451B-817F-46DDCB1A8BDE}" destId="{F5C323FA-5154-4169-8098-A535F372166E}" srcOrd="1" destOrd="0" presId="urn:microsoft.com/office/officeart/2005/8/layout/pList2"/>
    <dgm:cxn modelId="{8DE9571E-1DFE-4F91-8E70-F6FACB2AD3F5}" type="presParOf" srcId="{D4BA506B-0406-451B-817F-46DDCB1A8BDE}" destId="{7A1D76F3-DDE9-4C03-B6F2-D9A54AED55AF}" srcOrd="2" destOrd="0" presId="urn:microsoft.com/office/officeart/2005/8/layout/pList2"/>
    <dgm:cxn modelId="{83BCC257-7A87-474A-A948-9FC567E14C5A}" type="presParOf" srcId="{8CF975DB-06C8-46B5-9D33-E8C28A6A202F}" destId="{EDA6BB26-CAAD-47B2-868C-FE7CB8BAB0CF}" srcOrd="1" destOrd="0" presId="urn:microsoft.com/office/officeart/2005/8/layout/pList2"/>
    <dgm:cxn modelId="{26746E93-B6E2-49FE-84D3-7C06A45E8A17}" type="presParOf" srcId="{8CF975DB-06C8-46B5-9D33-E8C28A6A202F}" destId="{BF7EAB55-56DF-40A6-BBD7-7864760D9C2B}" srcOrd="2" destOrd="0" presId="urn:microsoft.com/office/officeart/2005/8/layout/pList2"/>
    <dgm:cxn modelId="{B9189768-5805-46C7-94A8-7CF3AF9D0F64}" type="presParOf" srcId="{BF7EAB55-56DF-40A6-BBD7-7864760D9C2B}" destId="{17D0EB2B-C8F0-4D76-B6BC-4EC0FE8A2794}" srcOrd="0" destOrd="0" presId="urn:microsoft.com/office/officeart/2005/8/layout/pList2"/>
    <dgm:cxn modelId="{7FD17D51-3D9B-4F2E-A1E0-723112C4E25F}" type="presParOf" srcId="{BF7EAB55-56DF-40A6-BBD7-7864760D9C2B}" destId="{A86E5A38-127B-41B3-BDD2-3568B7A626F9}" srcOrd="1" destOrd="0" presId="urn:microsoft.com/office/officeart/2005/8/layout/pList2"/>
    <dgm:cxn modelId="{ED5E4659-7553-4D66-8181-4ADCCC172B39}" type="presParOf" srcId="{BF7EAB55-56DF-40A6-BBD7-7864760D9C2B}" destId="{A9E70BBC-CEEF-48C9-A104-7BD5533C78D1}" srcOrd="2" destOrd="0" presId="urn:microsoft.com/office/officeart/2005/8/layout/pList2"/>
    <dgm:cxn modelId="{DD04A601-DC71-494D-84E3-8E4C8FFA219A}" type="presParOf" srcId="{8CF975DB-06C8-46B5-9D33-E8C28A6A202F}" destId="{5669D58A-B293-400D-9521-78483049DBDA}" srcOrd="3" destOrd="0" presId="urn:microsoft.com/office/officeart/2005/8/layout/pList2"/>
    <dgm:cxn modelId="{758C2E15-B882-4739-9075-6EA774BB20EF}" type="presParOf" srcId="{8CF975DB-06C8-46B5-9D33-E8C28A6A202F}" destId="{C770632A-8D96-4C00-9448-8EF27C55F305}" srcOrd="4" destOrd="0" presId="urn:microsoft.com/office/officeart/2005/8/layout/pList2"/>
    <dgm:cxn modelId="{2DFC0C62-FAE3-4B61-9A2D-1742C362F1C9}" type="presParOf" srcId="{C770632A-8D96-4C00-9448-8EF27C55F305}" destId="{EF8A0E5C-AEE6-480A-9336-205498D9374B}" srcOrd="0" destOrd="0" presId="urn:microsoft.com/office/officeart/2005/8/layout/pList2"/>
    <dgm:cxn modelId="{84E7CFA0-982A-4193-9E92-E617E1F922C4}" type="presParOf" srcId="{C770632A-8D96-4C00-9448-8EF27C55F305}" destId="{F33F5F6D-1E3D-490A-8063-57DE09960D43}" srcOrd="1" destOrd="0" presId="urn:microsoft.com/office/officeart/2005/8/layout/pList2"/>
    <dgm:cxn modelId="{1CEAB596-EF7F-42D8-A076-EA2A4734433B}" type="presParOf" srcId="{C770632A-8D96-4C00-9448-8EF27C55F305}" destId="{EC7BA0CF-8F2E-478D-A7CA-DF03C11E5F1B}" srcOrd="2" destOrd="0" presId="urn:microsoft.com/office/officeart/2005/8/layout/pList2"/>
    <dgm:cxn modelId="{C5F66629-C725-4E22-86ED-5ADADB0E49F6}" type="presParOf" srcId="{8CF975DB-06C8-46B5-9D33-E8C28A6A202F}" destId="{D347E20F-6381-49AB-BD83-6C5799C38BA6}" srcOrd="5" destOrd="0" presId="urn:microsoft.com/office/officeart/2005/8/layout/pList2"/>
    <dgm:cxn modelId="{F9D5CD1C-0C12-4AA7-9ECE-2712E72F753B}" type="presParOf" srcId="{8CF975DB-06C8-46B5-9D33-E8C28A6A202F}" destId="{473C4AA0-C8E7-44DF-A5F3-B97461CA383F}" srcOrd="6" destOrd="0" presId="urn:microsoft.com/office/officeart/2005/8/layout/pList2"/>
    <dgm:cxn modelId="{D2D9A437-9E47-4FC1-959E-6B7996A5441D}" type="presParOf" srcId="{473C4AA0-C8E7-44DF-A5F3-B97461CA383F}" destId="{58B9B7A7-133C-431E-A872-6855507BB40D}" srcOrd="0" destOrd="0" presId="urn:microsoft.com/office/officeart/2005/8/layout/pList2"/>
    <dgm:cxn modelId="{32F9B300-E092-4B64-8F58-6D63E02FA612}" type="presParOf" srcId="{473C4AA0-C8E7-44DF-A5F3-B97461CA383F}" destId="{3B8E6838-C19A-4046-BB78-0089558CEEE3}" srcOrd="1" destOrd="0" presId="urn:microsoft.com/office/officeart/2005/8/layout/pList2"/>
    <dgm:cxn modelId="{94733B63-2A0F-4538-BC24-5379D3EB429E}" type="presParOf" srcId="{473C4AA0-C8E7-44DF-A5F3-B97461CA383F}" destId="{CA41F659-998B-4D70-A19C-1D3D9DD84F45}" srcOrd="2" destOrd="0" presId="urn:microsoft.com/office/officeart/2005/8/layout/pList2"/>
    <dgm:cxn modelId="{5AAA435D-056D-48AC-9BF8-C7437F1E3ADF}" type="presParOf" srcId="{8CF975DB-06C8-46B5-9D33-E8C28A6A202F}" destId="{9FA33351-C037-4EDA-AC8B-2A6BE362DD0D}" srcOrd="7" destOrd="0" presId="urn:microsoft.com/office/officeart/2005/8/layout/pList2"/>
    <dgm:cxn modelId="{B6088150-BCEF-4B4E-A097-F375F28A2745}" type="presParOf" srcId="{8CF975DB-06C8-46B5-9D33-E8C28A6A202F}" destId="{EAABA3E0-FD25-4C02-AC9F-6B4552808033}" srcOrd="8" destOrd="0" presId="urn:microsoft.com/office/officeart/2005/8/layout/pList2"/>
    <dgm:cxn modelId="{5F36F915-20C3-42EC-A01D-52C7140918AD}" type="presParOf" srcId="{EAABA3E0-FD25-4C02-AC9F-6B4552808033}" destId="{24406FD5-B380-4B49-A0EA-7A943B194F92}" srcOrd="0" destOrd="0" presId="urn:microsoft.com/office/officeart/2005/8/layout/pList2"/>
    <dgm:cxn modelId="{3FD387C6-A2E6-403F-A958-0A532053DB40}" type="presParOf" srcId="{EAABA3E0-FD25-4C02-AC9F-6B4552808033}" destId="{68879D79-3572-495B-8DE6-B5C6280FE68A}" srcOrd="1" destOrd="0" presId="urn:microsoft.com/office/officeart/2005/8/layout/pList2"/>
    <dgm:cxn modelId="{344B96EB-18A5-46E1-8A8C-D65E1C74D463}" type="presParOf" srcId="{EAABA3E0-FD25-4C02-AC9F-6B4552808033}" destId="{66385A7F-14EB-42AC-B9F7-8482D7940AE9}" srcOrd="2" destOrd="0" presId="urn:microsoft.com/office/officeart/2005/8/layout/pList2"/>
    <dgm:cxn modelId="{C81748EA-C7D9-4337-AD7F-BAB8EAD9C167}" type="presParOf" srcId="{8CF975DB-06C8-46B5-9D33-E8C28A6A202F}" destId="{26C8D3F4-A989-44EF-BE28-B8DAEC8754D5}" srcOrd="9" destOrd="0" presId="urn:microsoft.com/office/officeart/2005/8/layout/pList2"/>
    <dgm:cxn modelId="{9B1C2029-FD4C-4C9D-B174-A79A3FA8ED0D}" type="presParOf" srcId="{8CF975DB-06C8-46B5-9D33-E8C28A6A202F}" destId="{285580FD-49A2-4134-BECB-9DEDD7FA9075}" srcOrd="10" destOrd="0" presId="urn:microsoft.com/office/officeart/2005/8/layout/pList2"/>
    <dgm:cxn modelId="{C1DF064E-1B24-4394-895C-4C302546C690}" type="presParOf" srcId="{285580FD-49A2-4134-BECB-9DEDD7FA9075}" destId="{3934B088-EA31-46F9-912D-A42907943580}" srcOrd="0" destOrd="0" presId="urn:microsoft.com/office/officeart/2005/8/layout/pList2"/>
    <dgm:cxn modelId="{984F6BF0-CD5C-485C-9094-3DBB6E72F5BA}" type="presParOf" srcId="{285580FD-49A2-4134-BECB-9DEDD7FA9075}" destId="{C51D2010-9286-434D-A61C-104A6FD8065F}" srcOrd="1" destOrd="0" presId="urn:microsoft.com/office/officeart/2005/8/layout/pList2"/>
    <dgm:cxn modelId="{6ECFE66B-9067-4018-9908-92D1E6150EC0}" type="presParOf" srcId="{285580FD-49A2-4134-BECB-9DEDD7FA9075}" destId="{0118D9E8-428D-4CC8-B143-33F3BA666010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DC3D0910-AB2C-4A9F-9F47-25016C476A40}" type="doc">
      <dgm:prSet loTypeId="urn:microsoft.com/office/officeart/2005/8/layout/process3" loCatId="process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5FD9ACBC-A1BE-4A70-9C23-2AB23F8E7515}">
      <dgm:prSet phldrT="[Text]"/>
      <dgm:spPr/>
      <dgm:t>
        <a:bodyPr/>
        <a:lstStyle/>
        <a:p>
          <a:r>
            <a:rPr lang="en-US" dirty="0"/>
            <a:t>University Information Technology Services (UITS)</a:t>
          </a:r>
        </a:p>
      </dgm:t>
    </dgm:pt>
    <dgm:pt modelId="{59E67C77-8ED9-4018-A1CF-67E6FF54E3BA}" type="parTrans" cxnId="{32FC9428-8F99-48B1-823C-18A5098498D6}">
      <dgm:prSet/>
      <dgm:spPr/>
      <dgm:t>
        <a:bodyPr/>
        <a:lstStyle/>
        <a:p>
          <a:endParaRPr lang="en-US"/>
        </a:p>
      </dgm:t>
    </dgm:pt>
    <dgm:pt modelId="{F0D4BCB9-A8C3-43E5-BEFA-D87234805038}" type="sibTrans" cxnId="{32FC9428-8F99-48B1-823C-18A5098498D6}">
      <dgm:prSet/>
      <dgm:spPr/>
      <dgm:t>
        <a:bodyPr/>
        <a:lstStyle/>
        <a:p>
          <a:endParaRPr lang="en-US"/>
        </a:p>
      </dgm:t>
    </dgm:pt>
    <dgm:pt modelId="{E0CCC01A-2C20-445B-AB1F-A8F0D42A9CB3}">
      <dgm:prSet phldrT="[Text]"/>
      <dgm:spPr/>
      <dgm:t>
        <a:bodyPr/>
        <a:lstStyle/>
        <a:p>
          <a:r>
            <a:rPr lang="en-US" dirty="0"/>
            <a:t>Reviews software requests from a technical perspective.</a:t>
          </a:r>
        </a:p>
      </dgm:t>
    </dgm:pt>
    <dgm:pt modelId="{9704B859-8E4E-4AA0-B513-CB0F1F1EE35B}" type="parTrans" cxnId="{AB55525F-77D0-4998-903A-9A480112B10B}">
      <dgm:prSet/>
      <dgm:spPr/>
      <dgm:t>
        <a:bodyPr/>
        <a:lstStyle/>
        <a:p>
          <a:endParaRPr lang="en-US"/>
        </a:p>
      </dgm:t>
    </dgm:pt>
    <dgm:pt modelId="{A0EA2099-2679-42E6-A34C-A8C21B8EBFE9}" type="sibTrans" cxnId="{AB55525F-77D0-4998-903A-9A480112B10B}">
      <dgm:prSet/>
      <dgm:spPr/>
      <dgm:t>
        <a:bodyPr/>
        <a:lstStyle/>
        <a:p>
          <a:endParaRPr lang="en-US"/>
        </a:p>
      </dgm:t>
    </dgm:pt>
    <dgm:pt modelId="{FD66F715-AC72-4C82-9905-95B5B51892D9}">
      <dgm:prSet phldrT="[Text]"/>
      <dgm:spPr/>
      <dgm:t>
        <a:bodyPr/>
        <a:lstStyle/>
        <a:p>
          <a:r>
            <a:rPr lang="en-US" dirty="0"/>
            <a:t>Purchasing</a:t>
          </a:r>
        </a:p>
      </dgm:t>
    </dgm:pt>
    <dgm:pt modelId="{60235DF6-2332-4D08-974F-18EE15325443}" type="parTrans" cxnId="{49FBEBF7-C0C7-47DA-B1A2-D93A9DC4B0EE}">
      <dgm:prSet/>
      <dgm:spPr/>
      <dgm:t>
        <a:bodyPr/>
        <a:lstStyle/>
        <a:p>
          <a:endParaRPr lang="en-US"/>
        </a:p>
      </dgm:t>
    </dgm:pt>
    <dgm:pt modelId="{977EC027-F549-4773-9C6A-3937C37CB6C2}" type="sibTrans" cxnId="{49FBEBF7-C0C7-47DA-B1A2-D93A9DC4B0EE}">
      <dgm:prSet/>
      <dgm:spPr/>
      <dgm:t>
        <a:bodyPr/>
        <a:lstStyle/>
        <a:p>
          <a:endParaRPr lang="en-US"/>
        </a:p>
      </dgm:t>
    </dgm:pt>
    <dgm:pt modelId="{869260D7-776D-454A-B682-173315A6FAE4}">
      <dgm:prSet phldrT="[Text]"/>
      <dgm:spPr/>
      <dgm:t>
        <a:bodyPr/>
        <a:lstStyle/>
        <a:p>
          <a:r>
            <a:rPr lang="en-US" dirty="0"/>
            <a:t>Determines if software must be purchased through BUY.IU or if the P-Card can be used.</a:t>
          </a:r>
        </a:p>
      </dgm:t>
    </dgm:pt>
    <dgm:pt modelId="{1C8F382A-1ECE-4D5F-8AF1-9ACA43D5C089}" type="parTrans" cxnId="{9B5CAE0C-AC42-45FA-8F4F-B3F5D730CB6C}">
      <dgm:prSet/>
      <dgm:spPr/>
      <dgm:t>
        <a:bodyPr/>
        <a:lstStyle/>
        <a:p>
          <a:endParaRPr lang="en-US"/>
        </a:p>
      </dgm:t>
    </dgm:pt>
    <dgm:pt modelId="{4D19263B-56B6-4356-9793-C2FBB7222E02}" type="sibTrans" cxnId="{9B5CAE0C-AC42-45FA-8F4F-B3F5D730CB6C}">
      <dgm:prSet/>
      <dgm:spPr/>
      <dgm:t>
        <a:bodyPr/>
        <a:lstStyle/>
        <a:p>
          <a:endParaRPr lang="en-US"/>
        </a:p>
      </dgm:t>
    </dgm:pt>
    <dgm:pt modelId="{9E74BFAD-CEF0-400B-8709-81E13017D019}">
      <dgm:prSet phldrT="[Text]"/>
      <dgm:spPr/>
      <dgm:t>
        <a:bodyPr/>
        <a:lstStyle/>
        <a:p>
          <a:r>
            <a:rPr lang="en-US" dirty="0"/>
            <a:t>Person needs to buy software</a:t>
          </a:r>
        </a:p>
      </dgm:t>
    </dgm:pt>
    <dgm:pt modelId="{EBB98B78-AB45-4B22-ADF2-0C3CC8154801}" type="parTrans" cxnId="{1C260E68-0726-417A-BB3A-7D91AFEAD429}">
      <dgm:prSet/>
      <dgm:spPr/>
      <dgm:t>
        <a:bodyPr/>
        <a:lstStyle/>
        <a:p>
          <a:endParaRPr lang="en-US"/>
        </a:p>
      </dgm:t>
    </dgm:pt>
    <dgm:pt modelId="{A9DBA453-5B1A-4E86-95B2-09B36904740D}" type="sibTrans" cxnId="{1C260E68-0726-417A-BB3A-7D91AFEAD429}">
      <dgm:prSet/>
      <dgm:spPr/>
      <dgm:t>
        <a:bodyPr/>
        <a:lstStyle/>
        <a:p>
          <a:endParaRPr lang="en-US"/>
        </a:p>
      </dgm:t>
    </dgm:pt>
    <dgm:pt modelId="{9E078935-F6F1-4A85-9589-9123CDDA92E9}">
      <dgm:prSet phldrT="[Text]"/>
      <dgm:spPr/>
      <dgm:t>
        <a:bodyPr/>
        <a:lstStyle/>
        <a:p>
          <a:r>
            <a:rPr lang="en-US" dirty="0"/>
            <a:t>SSSP request submitted.</a:t>
          </a:r>
        </a:p>
      </dgm:t>
    </dgm:pt>
    <dgm:pt modelId="{4F238F98-1CA4-4AFB-826E-BD2844F0A325}" type="parTrans" cxnId="{88CF0236-B312-4C85-B73F-3D2E9097AB7C}">
      <dgm:prSet/>
      <dgm:spPr/>
      <dgm:t>
        <a:bodyPr/>
        <a:lstStyle/>
        <a:p>
          <a:endParaRPr lang="en-US"/>
        </a:p>
      </dgm:t>
    </dgm:pt>
    <dgm:pt modelId="{BB272F11-E4AF-449A-93F1-3B671D0C7C11}" type="sibTrans" cxnId="{88CF0236-B312-4C85-B73F-3D2E9097AB7C}">
      <dgm:prSet/>
      <dgm:spPr/>
      <dgm:t>
        <a:bodyPr/>
        <a:lstStyle/>
        <a:p>
          <a:endParaRPr lang="en-US"/>
        </a:p>
      </dgm:t>
    </dgm:pt>
    <dgm:pt modelId="{34D2A932-ABCF-4B9E-84D9-A6E53CFC2C1F}" type="pres">
      <dgm:prSet presAssocID="{DC3D0910-AB2C-4A9F-9F47-25016C476A40}" presName="linearFlow" presStyleCnt="0">
        <dgm:presLayoutVars>
          <dgm:dir/>
          <dgm:animLvl val="lvl"/>
          <dgm:resizeHandles val="exact"/>
        </dgm:presLayoutVars>
      </dgm:prSet>
      <dgm:spPr/>
    </dgm:pt>
    <dgm:pt modelId="{A4D682CB-C2DF-4BEF-B96A-75CC7BE40F58}" type="pres">
      <dgm:prSet presAssocID="{9E74BFAD-CEF0-400B-8709-81E13017D019}" presName="composite" presStyleCnt="0"/>
      <dgm:spPr/>
    </dgm:pt>
    <dgm:pt modelId="{ADE055DF-86FE-45F2-A7FA-F682A3D88C33}" type="pres">
      <dgm:prSet presAssocID="{9E74BFAD-CEF0-400B-8709-81E13017D019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C8050683-72FF-4931-89FB-AFDFA9400AFF}" type="pres">
      <dgm:prSet presAssocID="{9E74BFAD-CEF0-400B-8709-81E13017D019}" presName="parSh" presStyleLbl="node1" presStyleIdx="0" presStyleCnt="3"/>
      <dgm:spPr/>
    </dgm:pt>
    <dgm:pt modelId="{5482CE0C-1CC5-4746-98A3-4EF40F473DDC}" type="pres">
      <dgm:prSet presAssocID="{9E74BFAD-CEF0-400B-8709-81E13017D019}" presName="desTx" presStyleLbl="fgAcc1" presStyleIdx="0" presStyleCnt="3">
        <dgm:presLayoutVars>
          <dgm:bulletEnabled val="1"/>
        </dgm:presLayoutVars>
      </dgm:prSet>
      <dgm:spPr/>
    </dgm:pt>
    <dgm:pt modelId="{EFFEF73C-5C41-4226-A3B7-42334AA6BB8E}" type="pres">
      <dgm:prSet presAssocID="{A9DBA453-5B1A-4E86-95B2-09B36904740D}" presName="sibTrans" presStyleLbl="sibTrans2D1" presStyleIdx="0" presStyleCnt="2"/>
      <dgm:spPr/>
    </dgm:pt>
    <dgm:pt modelId="{AF85B88F-7A7E-45EA-9343-E7015F45ED19}" type="pres">
      <dgm:prSet presAssocID="{A9DBA453-5B1A-4E86-95B2-09B36904740D}" presName="connTx" presStyleLbl="sibTrans2D1" presStyleIdx="0" presStyleCnt="2"/>
      <dgm:spPr/>
    </dgm:pt>
    <dgm:pt modelId="{6393A33A-ED0C-432A-8BAA-862676E4053D}" type="pres">
      <dgm:prSet presAssocID="{5FD9ACBC-A1BE-4A70-9C23-2AB23F8E7515}" presName="composite" presStyleCnt="0"/>
      <dgm:spPr/>
    </dgm:pt>
    <dgm:pt modelId="{2399282E-67A3-4BA4-A92E-B4C87B91FE29}" type="pres">
      <dgm:prSet presAssocID="{5FD9ACBC-A1BE-4A70-9C23-2AB23F8E7515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9A3C6635-627F-4F39-B44D-0B8FE5BEB6D2}" type="pres">
      <dgm:prSet presAssocID="{5FD9ACBC-A1BE-4A70-9C23-2AB23F8E7515}" presName="parSh" presStyleLbl="node1" presStyleIdx="1" presStyleCnt="3"/>
      <dgm:spPr/>
    </dgm:pt>
    <dgm:pt modelId="{3B7343E9-3CEA-4C21-9819-AC84DCF33004}" type="pres">
      <dgm:prSet presAssocID="{5FD9ACBC-A1BE-4A70-9C23-2AB23F8E7515}" presName="desTx" presStyleLbl="fgAcc1" presStyleIdx="1" presStyleCnt="3">
        <dgm:presLayoutVars>
          <dgm:bulletEnabled val="1"/>
        </dgm:presLayoutVars>
      </dgm:prSet>
      <dgm:spPr/>
    </dgm:pt>
    <dgm:pt modelId="{81C49A55-B775-4937-8758-881C32698B6C}" type="pres">
      <dgm:prSet presAssocID="{F0D4BCB9-A8C3-43E5-BEFA-D87234805038}" presName="sibTrans" presStyleLbl="sibTrans2D1" presStyleIdx="1" presStyleCnt="2"/>
      <dgm:spPr/>
    </dgm:pt>
    <dgm:pt modelId="{20900FAC-F481-4106-98AA-BB52CB6B2D13}" type="pres">
      <dgm:prSet presAssocID="{F0D4BCB9-A8C3-43E5-BEFA-D87234805038}" presName="connTx" presStyleLbl="sibTrans2D1" presStyleIdx="1" presStyleCnt="2"/>
      <dgm:spPr/>
    </dgm:pt>
    <dgm:pt modelId="{E753ACC1-DAB5-4548-B2D5-693BC3D90C6D}" type="pres">
      <dgm:prSet presAssocID="{FD66F715-AC72-4C82-9905-95B5B51892D9}" presName="composite" presStyleCnt="0"/>
      <dgm:spPr/>
    </dgm:pt>
    <dgm:pt modelId="{8048AA1C-548D-4853-8780-D19E4DA7F824}" type="pres">
      <dgm:prSet presAssocID="{FD66F715-AC72-4C82-9905-95B5B51892D9}" presName="par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62F1FCDA-1CC4-4810-B880-BCA0259BBF6B}" type="pres">
      <dgm:prSet presAssocID="{FD66F715-AC72-4C82-9905-95B5B51892D9}" presName="parSh" presStyleLbl="node1" presStyleIdx="2" presStyleCnt="3"/>
      <dgm:spPr/>
    </dgm:pt>
    <dgm:pt modelId="{8514BEAB-3057-4392-9FB2-29DF5142DF10}" type="pres">
      <dgm:prSet presAssocID="{FD66F715-AC72-4C82-9905-95B5B51892D9}" presName="desTx" presStyleLbl="fgAcc1" presStyleIdx="2" presStyleCnt="3">
        <dgm:presLayoutVars>
          <dgm:bulletEnabled val="1"/>
        </dgm:presLayoutVars>
      </dgm:prSet>
      <dgm:spPr/>
    </dgm:pt>
  </dgm:ptLst>
  <dgm:cxnLst>
    <dgm:cxn modelId="{DFA0880C-D127-4B79-B404-335E4DE83474}" type="presOf" srcId="{DC3D0910-AB2C-4A9F-9F47-25016C476A40}" destId="{34D2A932-ABCF-4B9E-84D9-A6E53CFC2C1F}" srcOrd="0" destOrd="0" presId="urn:microsoft.com/office/officeart/2005/8/layout/process3"/>
    <dgm:cxn modelId="{9B5CAE0C-AC42-45FA-8F4F-B3F5D730CB6C}" srcId="{FD66F715-AC72-4C82-9905-95B5B51892D9}" destId="{869260D7-776D-454A-B682-173315A6FAE4}" srcOrd="0" destOrd="0" parTransId="{1C8F382A-1ECE-4D5F-8AF1-9ACA43D5C089}" sibTransId="{4D19263B-56B6-4356-9793-C2FBB7222E02}"/>
    <dgm:cxn modelId="{3EB44C1C-E8B3-44CC-AE72-7AEFD8B7FEEA}" type="presOf" srcId="{9E74BFAD-CEF0-400B-8709-81E13017D019}" destId="{C8050683-72FF-4931-89FB-AFDFA9400AFF}" srcOrd="1" destOrd="0" presId="urn:microsoft.com/office/officeart/2005/8/layout/process3"/>
    <dgm:cxn modelId="{32FC9428-8F99-48B1-823C-18A5098498D6}" srcId="{DC3D0910-AB2C-4A9F-9F47-25016C476A40}" destId="{5FD9ACBC-A1BE-4A70-9C23-2AB23F8E7515}" srcOrd="1" destOrd="0" parTransId="{59E67C77-8ED9-4018-A1CF-67E6FF54E3BA}" sibTransId="{F0D4BCB9-A8C3-43E5-BEFA-D87234805038}"/>
    <dgm:cxn modelId="{88CF0236-B312-4C85-B73F-3D2E9097AB7C}" srcId="{9E74BFAD-CEF0-400B-8709-81E13017D019}" destId="{9E078935-F6F1-4A85-9589-9123CDDA92E9}" srcOrd="0" destOrd="0" parTransId="{4F238F98-1CA4-4AFB-826E-BD2844F0A325}" sibTransId="{BB272F11-E4AF-449A-93F1-3B671D0C7C11}"/>
    <dgm:cxn modelId="{AB55525F-77D0-4998-903A-9A480112B10B}" srcId="{5FD9ACBC-A1BE-4A70-9C23-2AB23F8E7515}" destId="{E0CCC01A-2C20-445B-AB1F-A8F0D42A9CB3}" srcOrd="0" destOrd="0" parTransId="{9704B859-8E4E-4AA0-B513-CB0F1F1EE35B}" sibTransId="{A0EA2099-2679-42E6-A34C-A8C21B8EBFE9}"/>
    <dgm:cxn modelId="{1C260E68-0726-417A-BB3A-7D91AFEAD429}" srcId="{DC3D0910-AB2C-4A9F-9F47-25016C476A40}" destId="{9E74BFAD-CEF0-400B-8709-81E13017D019}" srcOrd="0" destOrd="0" parTransId="{EBB98B78-AB45-4B22-ADF2-0C3CC8154801}" sibTransId="{A9DBA453-5B1A-4E86-95B2-09B36904740D}"/>
    <dgm:cxn modelId="{DB442053-CEB9-42C9-B3D8-CAD7E0978FC9}" type="presOf" srcId="{9E74BFAD-CEF0-400B-8709-81E13017D019}" destId="{ADE055DF-86FE-45F2-A7FA-F682A3D88C33}" srcOrd="0" destOrd="0" presId="urn:microsoft.com/office/officeart/2005/8/layout/process3"/>
    <dgm:cxn modelId="{0021F259-F5E5-4714-A5DB-A4518768634D}" type="presOf" srcId="{E0CCC01A-2C20-445B-AB1F-A8F0D42A9CB3}" destId="{3B7343E9-3CEA-4C21-9819-AC84DCF33004}" srcOrd="0" destOrd="0" presId="urn:microsoft.com/office/officeart/2005/8/layout/process3"/>
    <dgm:cxn modelId="{D484EF83-F540-4937-BA9B-5CE2D89D2205}" type="presOf" srcId="{869260D7-776D-454A-B682-173315A6FAE4}" destId="{8514BEAB-3057-4392-9FB2-29DF5142DF10}" srcOrd="0" destOrd="0" presId="urn:microsoft.com/office/officeart/2005/8/layout/process3"/>
    <dgm:cxn modelId="{C114F286-8B2C-424C-B123-A3AF7C3B15C6}" type="presOf" srcId="{A9DBA453-5B1A-4E86-95B2-09B36904740D}" destId="{EFFEF73C-5C41-4226-A3B7-42334AA6BB8E}" srcOrd="0" destOrd="0" presId="urn:microsoft.com/office/officeart/2005/8/layout/process3"/>
    <dgm:cxn modelId="{8D5DCF87-B043-4D53-8DA6-06D74AEC51C1}" type="presOf" srcId="{FD66F715-AC72-4C82-9905-95B5B51892D9}" destId="{62F1FCDA-1CC4-4810-B880-BCA0259BBF6B}" srcOrd="1" destOrd="0" presId="urn:microsoft.com/office/officeart/2005/8/layout/process3"/>
    <dgm:cxn modelId="{805C158A-14FC-4E0F-AE64-72B184723F21}" type="presOf" srcId="{5FD9ACBC-A1BE-4A70-9C23-2AB23F8E7515}" destId="{2399282E-67A3-4BA4-A92E-B4C87B91FE29}" srcOrd="0" destOrd="0" presId="urn:microsoft.com/office/officeart/2005/8/layout/process3"/>
    <dgm:cxn modelId="{3DFA818F-64B2-4F34-BD8C-59010FA2D627}" type="presOf" srcId="{5FD9ACBC-A1BE-4A70-9C23-2AB23F8E7515}" destId="{9A3C6635-627F-4F39-B44D-0B8FE5BEB6D2}" srcOrd="1" destOrd="0" presId="urn:microsoft.com/office/officeart/2005/8/layout/process3"/>
    <dgm:cxn modelId="{89A972B1-D1AC-4F1D-AD1C-3150F3094054}" type="presOf" srcId="{F0D4BCB9-A8C3-43E5-BEFA-D87234805038}" destId="{20900FAC-F481-4106-98AA-BB52CB6B2D13}" srcOrd="1" destOrd="0" presId="urn:microsoft.com/office/officeart/2005/8/layout/process3"/>
    <dgm:cxn modelId="{1752C3BA-BF78-4CBE-BDFA-4B0C5B1BD7A2}" type="presOf" srcId="{FD66F715-AC72-4C82-9905-95B5B51892D9}" destId="{8048AA1C-548D-4853-8780-D19E4DA7F824}" srcOrd="0" destOrd="0" presId="urn:microsoft.com/office/officeart/2005/8/layout/process3"/>
    <dgm:cxn modelId="{CC3038C3-42DC-4E34-9C8A-ABAF82B6AE05}" type="presOf" srcId="{9E078935-F6F1-4A85-9589-9123CDDA92E9}" destId="{5482CE0C-1CC5-4746-98A3-4EF40F473DDC}" srcOrd="0" destOrd="0" presId="urn:microsoft.com/office/officeart/2005/8/layout/process3"/>
    <dgm:cxn modelId="{EB9C2EC9-026F-4CF1-90D9-18E1CC33103A}" type="presOf" srcId="{A9DBA453-5B1A-4E86-95B2-09B36904740D}" destId="{AF85B88F-7A7E-45EA-9343-E7015F45ED19}" srcOrd="1" destOrd="0" presId="urn:microsoft.com/office/officeart/2005/8/layout/process3"/>
    <dgm:cxn modelId="{177FEBD2-B23B-41E7-ACD7-403D5D2A872B}" type="presOf" srcId="{F0D4BCB9-A8C3-43E5-BEFA-D87234805038}" destId="{81C49A55-B775-4937-8758-881C32698B6C}" srcOrd="0" destOrd="0" presId="urn:microsoft.com/office/officeart/2005/8/layout/process3"/>
    <dgm:cxn modelId="{49FBEBF7-C0C7-47DA-B1A2-D93A9DC4B0EE}" srcId="{DC3D0910-AB2C-4A9F-9F47-25016C476A40}" destId="{FD66F715-AC72-4C82-9905-95B5B51892D9}" srcOrd="2" destOrd="0" parTransId="{60235DF6-2332-4D08-974F-18EE15325443}" sibTransId="{977EC027-F549-4773-9C6A-3937C37CB6C2}"/>
    <dgm:cxn modelId="{C5DFC927-937B-4F26-988E-BDB48A6F6C73}" type="presParOf" srcId="{34D2A932-ABCF-4B9E-84D9-A6E53CFC2C1F}" destId="{A4D682CB-C2DF-4BEF-B96A-75CC7BE40F58}" srcOrd="0" destOrd="0" presId="urn:microsoft.com/office/officeart/2005/8/layout/process3"/>
    <dgm:cxn modelId="{4D439399-1983-4F2F-BAF2-6CF7B486EE5C}" type="presParOf" srcId="{A4D682CB-C2DF-4BEF-B96A-75CC7BE40F58}" destId="{ADE055DF-86FE-45F2-A7FA-F682A3D88C33}" srcOrd="0" destOrd="0" presId="urn:microsoft.com/office/officeart/2005/8/layout/process3"/>
    <dgm:cxn modelId="{5E9222CD-DE95-4AFD-8525-CC80B0F27671}" type="presParOf" srcId="{A4D682CB-C2DF-4BEF-B96A-75CC7BE40F58}" destId="{C8050683-72FF-4931-89FB-AFDFA9400AFF}" srcOrd="1" destOrd="0" presId="urn:microsoft.com/office/officeart/2005/8/layout/process3"/>
    <dgm:cxn modelId="{214B42DF-72AE-4E2F-90CB-7D8A325EC398}" type="presParOf" srcId="{A4D682CB-C2DF-4BEF-B96A-75CC7BE40F58}" destId="{5482CE0C-1CC5-4746-98A3-4EF40F473DDC}" srcOrd="2" destOrd="0" presId="urn:microsoft.com/office/officeart/2005/8/layout/process3"/>
    <dgm:cxn modelId="{2DB358C4-2D5F-4191-B1B3-2EA90C89AD60}" type="presParOf" srcId="{34D2A932-ABCF-4B9E-84D9-A6E53CFC2C1F}" destId="{EFFEF73C-5C41-4226-A3B7-42334AA6BB8E}" srcOrd="1" destOrd="0" presId="urn:microsoft.com/office/officeart/2005/8/layout/process3"/>
    <dgm:cxn modelId="{5F576F71-8F97-4174-8B1A-9FD14CE7CD47}" type="presParOf" srcId="{EFFEF73C-5C41-4226-A3B7-42334AA6BB8E}" destId="{AF85B88F-7A7E-45EA-9343-E7015F45ED19}" srcOrd="0" destOrd="0" presId="urn:microsoft.com/office/officeart/2005/8/layout/process3"/>
    <dgm:cxn modelId="{24F8B4FB-61F7-4666-BAF6-E3DF83A1A70D}" type="presParOf" srcId="{34D2A932-ABCF-4B9E-84D9-A6E53CFC2C1F}" destId="{6393A33A-ED0C-432A-8BAA-862676E4053D}" srcOrd="2" destOrd="0" presId="urn:microsoft.com/office/officeart/2005/8/layout/process3"/>
    <dgm:cxn modelId="{CD6A558C-0EEC-416F-BE1D-136D2E15E30D}" type="presParOf" srcId="{6393A33A-ED0C-432A-8BAA-862676E4053D}" destId="{2399282E-67A3-4BA4-A92E-B4C87B91FE29}" srcOrd="0" destOrd="0" presId="urn:microsoft.com/office/officeart/2005/8/layout/process3"/>
    <dgm:cxn modelId="{2DA8AE3E-2884-410E-BD91-F76295D26761}" type="presParOf" srcId="{6393A33A-ED0C-432A-8BAA-862676E4053D}" destId="{9A3C6635-627F-4F39-B44D-0B8FE5BEB6D2}" srcOrd="1" destOrd="0" presId="urn:microsoft.com/office/officeart/2005/8/layout/process3"/>
    <dgm:cxn modelId="{64A5E482-A1D2-4B2F-A803-6B7FEE0815B8}" type="presParOf" srcId="{6393A33A-ED0C-432A-8BAA-862676E4053D}" destId="{3B7343E9-3CEA-4C21-9819-AC84DCF33004}" srcOrd="2" destOrd="0" presId="urn:microsoft.com/office/officeart/2005/8/layout/process3"/>
    <dgm:cxn modelId="{6BA5D868-683E-437A-8E63-7CE99B4FBB3E}" type="presParOf" srcId="{34D2A932-ABCF-4B9E-84D9-A6E53CFC2C1F}" destId="{81C49A55-B775-4937-8758-881C32698B6C}" srcOrd="3" destOrd="0" presId="urn:microsoft.com/office/officeart/2005/8/layout/process3"/>
    <dgm:cxn modelId="{6458D90A-EF98-475A-8AA0-DBF8BDA86393}" type="presParOf" srcId="{81C49A55-B775-4937-8758-881C32698B6C}" destId="{20900FAC-F481-4106-98AA-BB52CB6B2D13}" srcOrd="0" destOrd="0" presId="urn:microsoft.com/office/officeart/2005/8/layout/process3"/>
    <dgm:cxn modelId="{63F7B306-778C-440A-B439-98F81075CB3D}" type="presParOf" srcId="{34D2A932-ABCF-4B9E-84D9-A6E53CFC2C1F}" destId="{E753ACC1-DAB5-4548-B2D5-693BC3D90C6D}" srcOrd="4" destOrd="0" presId="urn:microsoft.com/office/officeart/2005/8/layout/process3"/>
    <dgm:cxn modelId="{58ADF82E-926A-4ABC-87C0-F208E4E43E6A}" type="presParOf" srcId="{E753ACC1-DAB5-4548-B2D5-693BC3D90C6D}" destId="{8048AA1C-548D-4853-8780-D19E4DA7F824}" srcOrd="0" destOrd="0" presId="urn:microsoft.com/office/officeart/2005/8/layout/process3"/>
    <dgm:cxn modelId="{247D0352-B0EE-4B17-B601-B9B2BF6AA69D}" type="presParOf" srcId="{E753ACC1-DAB5-4548-B2D5-693BC3D90C6D}" destId="{62F1FCDA-1CC4-4810-B880-BCA0259BBF6B}" srcOrd="1" destOrd="0" presId="urn:microsoft.com/office/officeart/2005/8/layout/process3"/>
    <dgm:cxn modelId="{82726870-BB4A-490B-B3A0-6023A122E265}" type="presParOf" srcId="{E753ACC1-DAB5-4548-B2D5-693BC3D90C6D}" destId="{8514BEAB-3057-4392-9FB2-29DF5142DF10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99964DE3-B8EF-4E7A-BFB9-7097F0DE098C}" type="doc">
      <dgm:prSet loTypeId="urn:microsoft.com/office/officeart/2016/7/layout/LinearBlockProcessNumbered" loCatId="process" qsTypeId="urn:microsoft.com/office/officeart/2005/8/quickstyle/simple4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8553B3A9-8721-4418-A9F0-FC645BB4146A}">
      <dgm:prSet custT="1"/>
      <dgm:spPr/>
      <dgm:t>
        <a:bodyPr/>
        <a:lstStyle/>
        <a:p>
          <a:r>
            <a:rPr lang="en-US" sz="1600" dirty="0"/>
            <a:t>Closely track P-Card usage. Use a sign-out sheet for department P-Cards. </a:t>
          </a:r>
        </a:p>
      </dgm:t>
    </dgm:pt>
    <dgm:pt modelId="{E7D571AE-37A2-4A36-B3B5-A0014393CE0C}" type="parTrans" cxnId="{6C616714-5585-4001-A0FF-0AD026D53EB5}">
      <dgm:prSet/>
      <dgm:spPr/>
      <dgm:t>
        <a:bodyPr/>
        <a:lstStyle/>
        <a:p>
          <a:endParaRPr lang="en-US"/>
        </a:p>
      </dgm:t>
    </dgm:pt>
    <dgm:pt modelId="{BC047D4C-4715-4C94-A45E-C3C5E43D22F0}" type="sibTrans" cxnId="{6C616714-5585-4001-A0FF-0AD026D53EB5}">
      <dgm:prSet phldrT="01"/>
      <dgm:spPr/>
      <dgm:t>
        <a:bodyPr/>
        <a:lstStyle/>
        <a:p>
          <a:r>
            <a:rPr lang="en-US"/>
            <a:t>01</a:t>
          </a:r>
        </a:p>
      </dgm:t>
    </dgm:pt>
    <dgm:pt modelId="{6070E096-8922-4B87-8F87-94995E588310}">
      <dgm:prSet custT="1"/>
      <dgm:spPr/>
      <dgm:t>
        <a:bodyPr/>
        <a:lstStyle/>
        <a:p>
          <a:r>
            <a:rPr lang="en-US" sz="1600" dirty="0"/>
            <a:t>Purchase requestors turn in their receipts after using the card. </a:t>
          </a:r>
        </a:p>
      </dgm:t>
    </dgm:pt>
    <dgm:pt modelId="{4D21598A-FC49-42AF-92A2-60F1330D09ED}" type="parTrans" cxnId="{6FEE8710-4BB6-48F0-8BF4-3A6241B90EB9}">
      <dgm:prSet/>
      <dgm:spPr/>
      <dgm:t>
        <a:bodyPr/>
        <a:lstStyle/>
        <a:p>
          <a:endParaRPr lang="en-US"/>
        </a:p>
      </dgm:t>
    </dgm:pt>
    <dgm:pt modelId="{1D4E7054-2AB0-44AB-BE2B-8C1181048231}" type="sibTrans" cxnId="{6FEE8710-4BB6-48F0-8BF4-3A6241B90EB9}">
      <dgm:prSet phldrT="02"/>
      <dgm:spPr/>
      <dgm:t>
        <a:bodyPr/>
        <a:lstStyle/>
        <a:p>
          <a:r>
            <a:rPr lang="en-US"/>
            <a:t>02</a:t>
          </a:r>
        </a:p>
      </dgm:t>
    </dgm:pt>
    <dgm:pt modelId="{62932D86-395F-4817-819D-0B48505B63CF}">
      <dgm:prSet custT="1"/>
      <dgm:spPr/>
      <dgm:t>
        <a:bodyPr/>
        <a:lstStyle/>
        <a:p>
          <a:r>
            <a:rPr lang="en-US" sz="1600" dirty="0"/>
            <a:t>Reconciler has everything they need to complete a monthly P-Card reconciliation. </a:t>
          </a:r>
        </a:p>
      </dgm:t>
    </dgm:pt>
    <dgm:pt modelId="{AD346618-51D6-40B5-AF28-6C72930E6746}" type="parTrans" cxnId="{82BC50A2-8198-4BB9-8568-545F57995A05}">
      <dgm:prSet/>
      <dgm:spPr/>
      <dgm:t>
        <a:bodyPr/>
        <a:lstStyle/>
        <a:p>
          <a:endParaRPr lang="en-US"/>
        </a:p>
      </dgm:t>
    </dgm:pt>
    <dgm:pt modelId="{640595F3-F79A-4189-8421-5688EE02EB48}" type="sibTrans" cxnId="{82BC50A2-8198-4BB9-8568-545F57995A05}">
      <dgm:prSet phldrT="03"/>
      <dgm:spPr/>
      <dgm:t>
        <a:bodyPr/>
        <a:lstStyle/>
        <a:p>
          <a:r>
            <a:rPr lang="en-US"/>
            <a:t>03</a:t>
          </a:r>
        </a:p>
      </dgm:t>
    </dgm:pt>
    <dgm:pt modelId="{B854E829-6F38-4590-B674-592003E36022}" type="pres">
      <dgm:prSet presAssocID="{99964DE3-B8EF-4E7A-BFB9-7097F0DE098C}" presName="Name0" presStyleCnt="0">
        <dgm:presLayoutVars>
          <dgm:animLvl val="lvl"/>
          <dgm:resizeHandles val="exact"/>
        </dgm:presLayoutVars>
      </dgm:prSet>
      <dgm:spPr/>
    </dgm:pt>
    <dgm:pt modelId="{554AF218-E972-4CB1-B897-18A602491690}" type="pres">
      <dgm:prSet presAssocID="{8553B3A9-8721-4418-A9F0-FC645BB4146A}" presName="compositeNode" presStyleCnt="0">
        <dgm:presLayoutVars>
          <dgm:bulletEnabled val="1"/>
        </dgm:presLayoutVars>
      </dgm:prSet>
      <dgm:spPr/>
    </dgm:pt>
    <dgm:pt modelId="{D6D344C8-AAA5-4B72-BA36-BD8D07C70C39}" type="pres">
      <dgm:prSet presAssocID="{8553B3A9-8721-4418-A9F0-FC645BB4146A}" presName="bgRect" presStyleLbl="alignNode1" presStyleIdx="0" presStyleCnt="3"/>
      <dgm:spPr/>
    </dgm:pt>
    <dgm:pt modelId="{06FFA32D-259D-4F1B-978A-7FE9D802CA2D}" type="pres">
      <dgm:prSet presAssocID="{BC047D4C-4715-4C94-A45E-C3C5E43D22F0}" presName="sibTransNodeRect" presStyleLbl="alignNode1" presStyleIdx="0" presStyleCnt="3">
        <dgm:presLayoutVars>
          <dgm:chMax val="0"/>
          <dgm:bulletEnabled val="1"/>
        </dgm:presLayoutVars>
      </dgm:prSet>
      <dgm:spPr/>
    </dgm:pt>
    <dgm:pt modelId="{EB582883-CD23-4EA2-A953-10C6EE31B793}" type="pres">
      <dgm:prSet presAssocID="{8553B3A9-8721-4418-A9F0-FC645BB4146A}" presName="nodeRect" presStyleLbl="alignNode1" presStyleIdx="0" presStyleCnt="3">
        <dgm:presLayoutVars>
          <dgm:bulletEnabled val="1"/>
        </dgm:presLayoutVars>
      </dgm:prSet>
      <dgm:spPr/>
    </dgm:pt>
    <dgm:pt modelId="{6DC1656C-16B3-4795-97CE-E36EA39EC253}" type="pres">
      <dgm:prSet presAssocID="{BC047D4C-4715-4C94-A45E-C3C5E43D22F0}" presName="sibTrans" presStyleCnt="0"/>
      <dgm:spPr/>
    </dgm:pt>
    <dgm:pt modelId="{758F16F3-7907-4AC5-A380-65A9931E66F6}" type="pres">
      <dgm:prSet presAssocID="{6070E096-8922-4B87-8F87-94995E588310}" presName="compositeNode" presStyleCnt="0">
        <dgm:presLayoutVars>
          <dgm:bulletEnabled val="1"/>
        </dgm:presLayoutVars>
      </dgm:prSet>
      <dgm:spPr/>
    </dgm:pt>
    <dgm:pt modelId="{B332B8BC-089F-4BFE-880B-9D3B14304A3D}" type="pres">
      <dgm:prSet presAssocID="{6070E096-8922-4B87-8F87-94995E588310}" presName="bgRect" presStyleLbl="alignNode1" presStyleIdx="1" presStyleCnt="3"/>
      <dgm:spPr/>
    </dgm:pt>
    <dgm:pt modelId="{BA671D88-C961-440E-82CE-DD88CAC23063}" type="pres">
      <dgm:prSet presAssocID="{1D4E7054-2AB0-44AB-BE2B-8C1181048231}" presName="sibTransNodeRect" presStyleLbl="alignNode1" presStyleIdx="1" presStyleCnt="3">
        <dgm:presLayoutVars>
          <dgm:chMax val="0"/>
          <dgm:bulletEnabled val="1"/>
        </dgm:presLayoutVars>
      </dgm:prSet>
      <dgm:spPr/>
    </dgm:pt>
    <dgm:pt modelId="{16042E91-0B37-4F03-A5F2-1CDAE3654C77}" type="pres">
      <dgm:prSet presAssocID="{6070E096-8922-4B87-8F87-94995E588310}" presName="nodeRect" presStyleLbl="alignNode1" presStyleIdx="1" presStyleCnt="3">
        <dgm:presLayoutVars>
          <dgm:bulletEnabled val="1"/>
        </dgm:presLayoutVars>
      </dgm:prSet>
      <dgm:spPr/>
    </dgm:pt>
    <dgm:pt modelId="{BAE3AA83-DE1E-4303-9083-DDE8A656B6C8}" type="pres">
      <dgm:prSet presAssocID="{1D4E7054-2AB0-44AB-BE2B-8C1181048231}" presName="sibTrans" presStyleCnt="0"/>
      <dgm:spPr/>
    </dgm:pt>
    <dgm:pt modelId="{182CCBB1-DCB7-4E42-AAA8-94D6A91A759C}" type="pres">
      <dgm:prSet presAssocID="{62932D86-395F-4817-819D-0B48505B63CF}" presName="compositeNode" presStyleCnt="0">
        <dgm:presLayoutVars>
          <dgm:bulletEnabled val="1"/>
        </dgm:presLayoutVars>
      </dgm:prSet>
      <dgm:spPr/>
    </dgm:pt>
    <dgm:pt modelId="{9A74F441-4C0D-42D2-90A7-B51341C9ABE3}" type="pres">
      <dgm:prSet presAssocID="{62932D86-395F-4817-819D-0B48505B63CF}" presName="bgRect" presStyleLbl="alignNode1" presStyleIdx="2" presStyleCnt="3"/>
      <dgm:spPr/>
    </dgm:pt>
    <dgm:pt modelId="{B8EC727C-91C9-479D-BE06-C9D3637F4747}" type="pres">
      <dgm:prSet presAssocID="{640595F3-F79A-4189-8421-5688EE02EB48}" presName="sibTransNodeRect" presStyleLbl="alignNode1" presStyleIdx="2" presStyleCnt="3">
        <dgm:presLayoutVars>
          <dgm:chMax val="0"/>
          <dgm:bulletEnabled val="1"/>
        </dgm:presLayoutVars>
      </dgm:prSet>
      <dgm:spPr/>
    </dgm:pt>
    <dgm:pt modelId="{0EE6747F-F8FF-4ECF-B45C-3CD293E2E5D5}" type="pres">
      <dgm:prSet presAssocID="{62932D86-395F-4817-819D-0B48505B63CF}" presName="nodeRect" presStyleLbl="alignNode1" presStyleIdx="2" presStyleCnt="3">
        <dgm:presLayoutVars>
          <dgm:bulletEnabled val="1"/>
        </dgm:presLayoutVars>
      </dgm:prSet>
      <dgm:spPr/>
    </dgm:pt>
  </dgm:ptLst>
  <dgm:cxnLst>
    <dgm:cxn modelId="{78EF6710-0244-4EDC-8A58-3514A1C67F08}" type="presOf" srcId="{6070E096-8922-4B87-8F87-94995E588310}" destId="{B332B8BC-089F-4BFE-880B-9D3B14304A3D}" srcOrd="0" destOrd="0" presId="urn:microsoft.com/office/officeart/2016/7/layout/LinearBlockProcessNumbered"/>
    <dgm:cxn modelId="{6FEE8710-4BB6-48F0-8BF4-3A6241B90EB9}" srcId="{99964DE3-B8EF-4E7A-BFB9-7097F0DE098C}" destId="{6070E096-8922-4B87-8F87-94995E588310}" srcOrd="1" destOrd="0" parTransId="{4D21598A-FC49-42AF-92A2-60F1330D09ED}" sibTransId="{1D4E7054-2AB0-44AB-BE2B-8C1181048231}"/>
    <dgm:cxn modelId="{6C616714-5585-4001-A0FF-0AD026D53EB5}" srcId="{99964DE3-B8EF-4E7A-BFB9-7097F0DE098C}" destId="{8553B3A9-8721-4418-A9F0-FC645BB4146A}" srcOrd="0" destOrd="0" parTransId="{E7D571AE-37A2-4A36-B3B5-A0014393CE0C}" sibTransId="{BC047D4C-4715-4C94-A45E-C3C5E43D22F0}"/>
    <dgm:cxn modelId="{E0BC6D26-48D1-4B91-93A0-A0A8BC68204D}" type="presOf" srcId="{1D4E7054-2AB0-44AB-BE2B-8C1181048231}" destId="{BA671D88-C961-440E-82CE-DD88CAC23063}" srcOrd="0" destOrd="0" presId="urn:microsoft.com/office/officeart/2016/7/layout/LinearBlockProcessNumbered"/>
    <dgm:cxn modelId="{6784AC30-08B2-4CE1-884C-B96387E243B7}" type="presOf" srcId="{62932D86-395F-4817-819D-0B48505B63CF}" destId="{0EE6747F-F8FF-4ECF-B45C-3CD293E2E5D5}" srcOrd="1" destOrd="0" presId="urn:microsoft.com/office/officeart/2016/7/layout/LinearBlockProcessNumbered"/>
    <dgm:cxn modelId="{DE3EEF3C-A04E-46ED-99F4-0666606A4833}" type="presOf" srcId="{8553B3A9-8721-4418-A9F0-FC645BB4146A}" destId="{EB582883-CD23-4EA2-A953-10C6EE31B793}" srcOrd="1" destOrd="0" presId="urn:microsoft.com/office/officeart/2016/7/layout/LinearBlockProcessNumbered"/>
    <dgm:cxn modelId="{D0674D7C-6E39-4ECA-8EF4-5F36467785FB}" type="presOf" srcId="{99964DE3-B8EF-4E7A-BFB9-7097F0DE098C}" destId="{B854E829-6F38-4590-B674-592003E36022}" srcOrd="0" destOrd="0" presId="urn:microsoft.com/office/officeart/2016/7/layout/LinearBlockProcessNumbered"/>
    <dgm:cxn modelId="{7C3F03A2-A7BA-4D56-9078-A60CF1E84728}" type="presOf" srcId="{640595F3-F79A-4189-8421-5688EE02EB48}" destId="{B8EC727C-91C9-479D-BE06-C9D3637F4747}" srcOrd="0" destOrd="0" presId="urn:microsoft.com/office/officeart/2016/7/layout/LinearBlockProcessNumbered"/>
    <dgm:cxn modelId="{82BC50A2-8198-4BB9-8568-545F57995A05}" srcId="{99964DE3-B8EF-4E7A-BFB9-7097F0DE098C}" destId="{62932D86-395F-4817-819D-0B48505B63CF}" srcOrd="2" destOrd="0" parTransId="{AD346618-51D6-40B5-AF28-6C72930E6746}" sibTransId="{640595F3-F79A-4189-8421-5688EE02EB48}"/>
    <dgm:cxn modelId="{26F7BDA6-EEDB-4CDC-B31A-000E82299902}" type="presOf" srcId="{8553B3A9-8721-4418-A9F0-FC645BB4146A}" destId="{D6D344C8-AAA5-4B72-BA36-BD8D07C70C39}" srcOrd="0" destOrd="0" presId="urn:microsoft.com/office/officeart/2016/7/layout/LinearBlockProcessNumbered"/>
    <dgm:cxn modelId="{16E21BBE-F469-4DA3-A93E-4CEA3C6A3BDD}" type="presOf" srcId="{62932D86-395F-4817-819D-0B48505B63CF}" destId="{9A74F441-4C0D-42D2-90A7-B51341C9ABE3}" srcOrd="0" destOrd="0" presId="urn:microsoft.com/office/officeart/2016/7/layout/LinearBlockProcessNumbered"/>
    <dgm:cxn modelId="{DE4C3BCB-2981-4629-BAC1-10150E0FC32D}" type="presOf" srcId="{6070E096-8922-4B87-8F87-94995E588310}" destId="{16042E91-0B37-4F03-A5F2-1CDAE3654C77}" srcOrd="1" destOrd="0" presId="urn:microsoft.com/office/officeart/2016/7/layout/LinearBlockProcessNumbered"/>
    <dgm:cxn modelId="{D36D3EE9-7368-4F7E-B949-07CCA89F943D}" type="presOf" srcId="{BC047D4C-4715-4C94-A45E-C3C5E43D22F0}" destId="{06FFA32D-259D-4F1B-978A-7FE9D802CA2D}" srcOrd="0" destOrd="0" presId="urn:microsoft.com/office/officeart/2016/7/layout/LinearBlockProcessNumbered"/>
    <dgm:cxn modelId="{CC97D8DD-ACBC-42FC-A1B5-0A0DD0F303F9}" type="presParOf" srcId="{B854E829-6F38-4590-B674-592003E36022}" destId="{554AF218-E972-4CB1-B897-18A602491690}" srcOrd="0" destOrd="0" presId="urn:microsoft.com/office/officeart/2016/7/layout/LinearBlockProcessNumbered"/>
    <dgm:cxn modelId="{AD5AB660-ECA9-4EAB-9D3D-73753FB7876E}" type="presParOf" srcId="{554AF218-E972-4CB1-B897-18A602491690}" destId="{D6D344C8-AAA5-4B72-BA36-BD8D07C70C39}" srcOrd="0" destOrd="0" presId="urn:microsoft.com/office/officeart/2016/7/layout/LinearBlockProcessNumbered"/>
    <dgm:cxn modelId="{96C27A90-9076-4EAA-8149-C9BEA2217903}" type="presParOf" srcId="{554AF218-E972-4CB1-B897-18A602491690}" destId="{06FFA32D-259D-4F1B-978A-7FE9D802CA2D}" srcOrd="1" destOrd="0" presId="urn:microsoft.com/office/officeart/2016/7/layout/LinearBlockProcessNumbered"/>
    <dgm:cxn modelId="{00E78845-BF5E-4CCD-9559-C7A20CF89131}" type="presParOf" srcId="{554AF218-E972-4CB1-B897-18A602491690}" destId="{EB582883-CD23-4EA2-A953-10C6EE31B793}" srcOrd="2" destOrd="0" presId="urn:microsoft.com/office/officeart/2016/7/layout/LinearBlockProcessNumbered"/>
    <dgm:cxn modelId="{9EE7E587-4DBF-43C7-AD4D-526E60E6095C}" type="presParOf" srcId="{B854E829-6F38-4590-B674-592003E36022}" destId="{6DC1656C-16B3-4795-97CE-E36EA39EC253}" srcOrd="1" destOrd="0" presId="urn:microsoft.com/office/officeart/2016/7/layout/LinearBlockProcessNumbered"/>
    <dgm:cxn modelId="{977DDD8F-6D80-4144-9F00-1755BFAE58E8}" type="presParOf" srcId="{B854E829-6F38-4590-B674-592003E36022}" destId="{758F16F3-7907-4AC5-A380-65A9931E66F6}" srcOrd="2" destOrd="0" presId="urn:microsoft.com/office/officeart/2016/7/layout/LinearBlockProcessNumbered"/>
    <dgm:cxn modelId="{4EDD98C9-1E39-4E0B-93F7-5278E3AAECE1}" type="presParOf" srcId="{758F16F3-7907-4AC5-A380-65A9931E66F6}" destId="{B332B8BC-089F-4BFE-880B-9D3B14304A3D}" srcOrd="0" destOrd="0" presId="urn:microsoft.com/office/officeart/2016/7/layout/LinearBlockProcessNumbered"/>
    <dgm:cxn modelId="{C1109F4F-F6E6-4BC8-996F-EC3D64577C69}" type="presParOf" srcId="{758F16F3-7907-4AC5-A380-65A9931E66F6}" destId="{BA671D88-C961-440E-82CE-DD88CAC23063}" srcOrd="1" destOrd="0" presId="urn:microsoft.com/office/officeart/2016/7/layout/LinearBlockProcessNumbered"/>
    <dgm:cxn modelId="{86A88A94-612B-4806-AE8F-007A0AFE2688}" type="presParOf" srcId="{758F16F3-7907-4AC5-A380-65A9931E66F6}" destId="{16042E91-0B37-4F03-A5F2-1CDAE3654C77}" srcOrd="2" destOrd="0" presId="urn:microsoft.com/office/officeart/2016/7/layout/LinearBlockProcessNumbered"/>
    <dgm:cxn modelId="{440767AF-34E2-49FD-A66D-55D3272EA261}" type="presParOf" srcId="{B854E829-6F38-4590-B674-592003E36022}" destId="{BAE3AA83-DE1E-4303-9083-DDE8A656B6C8}" srcOrd="3" destOrd="0" presId="urn:microsoft.com/office/officeart/2016/7/layout/LinearBlockProcessNumbered"/>
    <dgm:cxn modelId="{758B2054-E15A-4829-9563-69DB72383B2C}" type="presParOf" srcId="{B854E829-6F38-4590-B674-592003E36022}" destId="{182CCBB1-DCB7-4E42-AAA8-94D6A91A759C}" srcOrd="4" destOrd="0" presId="urn:microsoft.com/office/officeart/2016/7/layout/LinearBlockProcessNumbered"/>
    <dgm:cxn modelId="{4E6296A3-FF4A-403C-811B-F4E7876E69A2}" type="presParOf" srcId="{182CCBB1-DCB7-4E42-AAA8-94D6A91A759C}" destId="{9A74F441-4C0D-42D2-90A7-B51341C9ABE3}" srcOrd="0" destOrd="0" presId="urn:microsoft.com/office/officeart/2016/7/layout/LinearBlockProcessNumbered"/>
    <dgm:cxn modelId="{08FAA3E9-5A12-45B5-B459-1D5D090274A4}" type="presParOf" srcId="{182CCBB1-DCB7-4E42-AAA8-94D6A91A759C}" destId="{B8EC727C-91C9-479D-BE06-C9D3637F4747}" srcOrd="1" destOrd="0" presId="urn:microsoft.com/office/officeart/2016/7/layout/LinearBlockProcessNumbered"/>
    <dgm:cxn modelId="{7C9E35D3-709A-4C14-9A42-D15F1FCE683B}" type="presParOf" srcId="{182CCBB1-DCB7-4E42-AAA8-94D6A91A759C}" destId="{0EE6747F-F8FF-4ECF-B45C-3CD293E2E5D5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B706E478-9E34-48C6-90A1-7F4BF63B0DCB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1CCFE81A-8F89-41D6-B496-F16F40799EE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The purchase requestor takes on the tax impact of a P-Card purchase if it is not reconciled within 60 days of the purchase. </a:t>
          </a:r>
        </a:p>
      </dgm:t>
    </dgm:pt>
    <dgm:pt modelId="{2DF3B9EA-CBD5-4137-A211-6F3C23DEDDEB}" type="parTrans" cxnId="{53A63972-E380-4B05-A47A-727B48292D95}">
      <dgm:prSet/>
      <dgm:spPr/>
      <dgm:t>
        <a:bodyPr/>
        <a:lstStyle/>
        <a:p>
          <a:endParaRPr lang="en-US"/>
        </a:p>
      </dgm:t>
    </dgm:pt>
    <dgm:pt modelId="{7B410456-B62F-41A2-BEE0-5127607B9D29}" type="sibTrans" cxnId="{53A63972-E380-4B05-A47A-727B48292D95}">
      <dgm:prSet/>
      <dgm:spPr/>
      <dgm:t>
        <a:bodyPr/>
        <a:lstStyle/>
        <a:p>
          <a:endParaRPr lang="en-US"/>
        </a:p>
      </dgm:t>
    </dgm:pt>
    <dgm:pt modelId="{F67952F4-8661-4728-BADF-AE5A2C1CF78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Only one person can be named as the purchase requestor. </a:t>
          </a:r>
        </a:p>
      </dgm:t>
    </dgm:pt>
    <dgm:pt modelId="{8A2C94C5-94C1-4C1C-B298-24338F150594}" type="parTrans" cxnId="{F650B872-28C5-4307-AB31-314C56B45B98}">
      <dgm:prSet/>
      <dgm:spPr/>
      <dgm:t>
        <a:bodyPr/>
        <a:lstStyle/>
        <a:p>
          <a:endParaRPr lang="en-US"/>
        </a:p>
      </dgm:t>
    </dgm:pt>
    <dgm:pt modelId="{CBCC6A37-752E-498A-8788-4B5E6354C90D}" type="sibTrans" cxnId="{F650B872-28C5-4307-AB31-314C56B45B98}">
      <dgm:prSet/>
      <dgm:spPr/>
      <dgm:t>
        <a:bodyPr/>
        <a:lstStyle/>
        <a:p>
          <a:endParaRPr lang="en-US"/>
        </a:p>
      </dgm:t>
    </dgm:pt>
    <dgm:pt modelId="{4313C997-AF94-49E0-BD66-D55E1198438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The responsible cardholder must track this information and make it available to the reconciler.</a:t>
          </a:r>
        </a:p>
      </dgm:t>
    </dgm:pt>
    <dgm:pt modelId="{75B1BDB9-CC51-43E7-8BAE-41EC2AFD364B}" type="parTrans" cxnId="{FA8FB815-DD46-4B7C-858B-0BFB929B5CCD}">
      <dgm:prSet/>
      <dgm:spPr/>
      <dgm:t>
        <a:bodyPr/>
        <a:lstStyle/>
        <a:p>
          <a:endParaRPr lang="en-US"/>
        </a:p>
      </dgm:t>
    </dgm:pt>
    <dgm:pt modelId="{145F113A-29EF-4602-986C-CF15EAFEA869}" type="sibTrans" cxnId="{FA8FB815-DD46-4B7C-858B-0BFB929B5CCD}">
      <dgm:prSet/>
      <dgm:spPr/>
      <dgm:t>
        <a:bodyPr/>
        <a:lstStyle/>
        <a:p>
          <a:endParaRPr lang="en-US"/>
        </a:p>
      </dgm:t>
    </dgm:pt>
    <dgm:pt modelId="{F7AFCC45-385C-47C5-8E1E-8A7CE470523D}" type="pres">
      <dgm:prSet presAssocID="{B706E478-9E34-48C6-90A1-7F4BF63B0DCB}" presName="root" presStyleCnt="0">
        <dgm:presLayoutVars>
          <dgm:dir/>
          <dgm:resizeHandles val="exact"/>
        </dgm:presLayoutVars>
      </dgm:prSet>
      <dgm:spPr/>
    </dgm:pt>
    <dgm:pt modelId="{823455BC-37E4-459F-89CD-7E2DC6F7C5F3}" type="pres">
      <dgm:prSet presAssocID="{1CCFE81A-8F89-41D6-B496-F16F40799EE9}" presName="compNode" presStyleCnt="0"/>
      <dgm:spPr/>
    </dgm:pt>
    <dgm:pt modelId="{B7C787CE-2FB8-46AE-91AC-1DFB2031BAB1}" type="pres">
      <dgm:prSet presAssocID="{1CCFE81A-8F89-41D6-B496-F16F40799EE9}" presName="bgRect" presStyleLbl="bgShp" presStyleIdx="0" presStyleCnt="3"/>
      <dgm:spPr/>
    </dgm:pt>
    <dgm:pt modelId="{DAB703C5-C9CF-45EA-B89E-1F4096639699}" type="pres">
      <dgm:prSet presAssocID="{1CCFE81A-8F89-41D6-B496-F16F40799EE9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ax with solid fill"/>
        </a:ext>
      </dgm:extLst>
    </dgm:pt>
    <dgm:pt modelId="{B8AF2785-B3F8-46E5-AF15-F750217CEF80}" type="pres">
      <dgm:prSet presAssocID="{1CCFE81A-8F89-41D6-B496-F16F40799EE9}" presName="spaceRect" presStyleCnt="0"/>
      <dgm:spPr/>
    </dgm:pt>
    <dgm:pt modelId="{8C5BB796-3D03-44AC-BA9B-7F06FEC0938D}" type="pres">
      <dgm:prSet presAssocID="{1CCFE81A-8F89-41D6-B496-F16F40799EE9}" presName="parTx" presStyleLbl="revTx" presStyleIdx="0" presStyleCnt="3">
        <dgm:presLayoutVars>
          <dgm:chMax val="0"/>
          <dgm:chPref val="0"/>
        </dgm:presLayoutVars>
      </dgm:prSet>
      <dgm:spPr/>
    </dgm:pt>
    <dgm:pt modelId="{7E1AE62E-0D5E-484A-8AE7-7E09DD41FC77}" type="pres">
      <dgm:prSet presAssocID="{7B410456-B62F-41A2-BEE0-5127607B9D29}" presName="sibTrans" presStyleCnt="0"/>
      <dgm:spPr/>
    </dgm:pt>
    <dgm:pt modelId="{A066889E-F036-4F08-B289-28088A2C1AD4}" type="pres">
      <dgm:prSet presAssocID="{F67952F4-8661-4728-BADF-AE5A2C1CF789}" presName="compNode" presStyleCnt="0"/>
      <dgm:spPr/>
    </dgm:pt>
    <dgm:pt modelId="{53B40142-D001-4DB2-845D-1CB4AE2FA669}" type="pres">
      <dgm:prSet presAssocID="{F67952F4-8661-4728-BADF-AE5A2C1CF789}" presName="bgRect" presStyleLbl="bgShp" presStyleIdx="1" presStyleCnt="3"/>
      <dgm:spPr/>
    </dgm:pt>
    <dgm:pt modelId="{FC652099-91C8-4846-B5D3-4E3483D3176A}" type="pres">
      <dgm:prSet presAssocID="{F67952F4-8661-4728-BADF-AE5A2C1CF789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dge 1 with solid fill"/>
        </a:ext>
      </dgm:extLst>
    </dgm:pt>
    <dgm:pt modelId="{AD0E315B-1ABE-48AC-8A25-2E871BA14C2E}" type="pres">
      <dgm:prSet presAssocID="{F67952F4-8661-4728-BADF-AE5A2C1CF789}" presName="spaceRect" presStyleCnt="0"/>
      <dgm:spPr/>
    </dgm:pt>
    <dgm:pt modelId="{F53CFD26-7D31-441D-A3CF-218B910091DD}" type="pres">
      <dgm:prSet presAssocID="{F67952F4-8661-4728-BADF-AE5A2C1CF789}" presName="parTx" presStyleLbl="revTx" presStyleIdx="1" presStyleCnt="3">
        <dgm:presLayoutVars>
          <dgm:chMax val="0"/>
          <dgm:chPref val="0"/>
        </dgm:presLayoutVars>
      </dgm:prSet>
      <dgm:spPr/>
    </dgm:pt>
    <dgm:pt modelId="{749AEF84-6E62-4D47-AB05-BF9A400EC2F1}" type="pres">
      <dgm:prSet presAssocID="{CBCC6A37-752E-498A-8788-4B5E6354C90D}" presName="sibTrans" presStyleCnt="0"/>
      <dgm:spPr/>
    </dgm:pt>
    <dgm:pt modelId="{02048025-BFB7-43EB-9CD8-B389EF5ACF00}" type="pres">
      <dgm:prSet presAssocID="{4313C997-AF94-49E0-BD66-D55E11984381}" presName="compNode" presStyleCnt="0"/>
      <dgm:spPr/>
    </dgm:pt>
    <dgm:pt modelId="{648A4575-04B6-44DB-866C-7AB9CA6450BB}" type="pres">
      <dgm:prSet presAssocID="{4313C997-AF94-49E0-BD66-D55E11984381}" presName="bgRect" presStyleLbl="bgShp" presStyleIdx="2" presStyleCnt="3"/>
      <dgm:spPr/>
    </dgm:pt>
    <dgm:pt modelId="{5AB70FEE-8125-4791-B621-849611229CDE}" type="pres">
      <dgm:prSet presAssocID="{4313C997-AF94-49E0-BD66-D55E11984381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st with solid fill"/>
        </a:ext>
      </dgm:extLst>
    </dgm:pt>
    <dgm:pt modelId="{B06E4745-1761-45E6-8236-ECA7C506BE88}" type="pres">
      <dgm:prSet presAssocID="{4313C997-AF94-49E0-BD66-D55E11984381}" presName="spaceRect" presStyleCnt="0"/>
      <dgm:spPr/>
    </dgm:pt>
    <dgm:pt modelId="{6EA07242-2BD2-4BA1-B0D9-4BFD18892182}" type="pres">
      <dgm:prSet presAssocID="{4313C997-AF94-49E0-BD66-D55E11984381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FA8FB815-DD46-4B7C-858B-0BFB929B5CCD}" srcId="{B706E478-9E34-48C6-90A1-7F4BF63B0DCB}" destId="{4313C997-AF94-49E0-BD66-D55E11984381}" srcOrd="2" destOrd="0" parTransId="{75B1BDB9-CC51-43E7-8BAE-41EC2AFD364B}" sibTransId="{145F113A-29EF-4602-986C-CF15EAFEA869}"/>
    <dgm:cxn modelId="{9B49515C-1953-4FDE-8597-036A1B8E4067}" type="presOf" srcId="{4313C997-AF94-49E0-BD66-D55E11984381}" destId="{6EA07242-2BD2-4BA1-B0D9-4BFD18892182}" srcOrd="0" destOrd="0" presId="urn:microsoft.com/office/officeart/2018/2/layout/IconVerticalSolidList"/>
    <dgm:cxn modelId="{53A63972-E380-4B05-A47A-727B48292D95}" srcId="{B706E478-9E34-48C6-90A1-7F4BF63B0DCB}" destId="{1CCFE81A-8F89-41D6-B496-F16F40799EE9}" srcOrd="0" destOrd="0" parTransId="{2DF3B9EA-CBD5-4137-A211-6F3C23DEDDEB}" sibTransId="{7B410456-B62F-41A2-BEE0-5127607B9D29}"/>
    <dgm:cxn modelId="{F650B872-28C5-4307-AB31-314C56B45B98}" srcId="{B706E478-9E34-48C6-90A1-7F4BF63B0DCB}" destId="{F67952F4-8661-4728-BADF-AE5A2C1CF789}" srcOrd="1" destOrd="0" parTransId="{8A2C94C5-94C1-4C1C-B298-24338F150594}" sibTransId="{CBCC6A37-752E-498A-8788-4B5E6354C90D}"/>
    <dgm:cxn modelId="{9A68F09A-4E87-43EB-8B64-ACFC786CDB0D}" type="presOf" srcId="{F67952F4-8661-4728-BADF-AE5A2C1CF789}" destId="{F53CFD26-7D31-441D-A3CF-218B910091DD}" srcOrd="0" destOrd="0" presId="urn:microsoft.com/office/officeart/2018/2/layout/IconVerticalSolidList"/>
    <dgm:cxn modelId="{398B33A1-4C61-476A-BCEC-272ED73A57CA}" type="presOf" srcId="{1CCFE81A-8F89-41D6-B496-F16F40799EE9}" destId="{8C5BB796-3D03-44AC-BA9B-7F06FEC0938D}" srcOrd="0" destOrd="0" presId="urn:microsoft.com/office/officeart/2018/2/layout/IconVerticalSolidList"/>
    <dgm:cxn modelId="{BBC527AF-813D-4A35-AC0D-D958B8D40A6E}" type="presOf" srcId="{B706E478-9E34-48C6-90A1-7F4BF63B0DCB}" destId="{F7AFCC45-385C-47C5-8E1E-8A7CE470523D}" srcOrd="0" destOrd="0" presId="urn:microsoft.com/office/officeart/2018/2/layout/IconVerticalSolidList"/>
    <dgm:cxn modelId="{84E14978-614E-4C4D-8A57-D0C6ADF6EB2C}" type="presParOf" srcId="{F7AFCC45-385C-47C5-8E1E-8A7CE470523D}" destId="{823455BC-37E4-459F-89CD-7E2DC6F7C5F3}" srcOrd="0" destOrd="0" presId="urn:microsoft.com/office/officeart/2018/2/layout/IconVerticalSolidList"/>
    <dgm:cxn modelId="{98190B50-8130-4AF0-B7CA-A5BA9DB10F62}" type="presParOf" srcId="{823455BC-37E4-459F-89CD-7E2DC6F7C5F3}" destId="{B7C787CE-2FB8-46AE-91AC-1DFB2031BAB1}" srcOrd="0" destOrd="0" presId="urn:microsoft.com/office/officeart/2018/2/layout/IconVerticalSolidList"/>
    <dgm:cxn modelId="{C25B9C14-A4AA-4DC0-9409-18CDBCFB9EC2}" type="presParOf" srcId="{823455BC-37E4-459F-89CD-7E2DC6F7C5F3}" destId="{DAB703C5-C9CF-45EA-B89E-1F4096639699}" srcOrd="1" destOrd="0" presId="urn:microsoft.com/office/officeart/2018/2/layout/IconVerticalSolidList"/>
    <dgm:cxn modelId="{E8E2C053-31F3-4C1D-A0F8-CCE0FEA30746}" type="presParOf" srcId="{823455BC-37E4-459F-89CD-7E2DC6F7C5F3}" destId="{B8AF2785-B3F8-46E5-AF15-F750217CEF80}" srcOrd="2" destOrd="0" presId="urn:microsoft.com/office/officeart/2018/2/layout/IconVerticalSolidList"/>
    <dgm:cxn modelId="{DBC5E065-58C2-43F5-BC13-3EEE1325EBD2}" type="presParOf" srcId="{823455BC-37E4-459F-89CD-7E2DC6F7C5F3}" destId="{8C5BB796-3D03-44AC-BA9B-7F06FEC0938D}" srcOrd="3" destOrd="0" presId="urn:microsoft.com/office/officeart/2018/2/layout/IconVerticalSolidList"/>
    <dgm:cxn modelId="{C8225661-38F3-4163-8398-133FAF1CA3EB}" type="presParOf" srcId="{F7AFCC45-385C-47C5-8E1E-8A7CE470523D}" destId="{7E1AE62E-0D5E-484A-8AE7-7E09DD41FC77}" srcOrd="1" destOrd="0" presId="urn:microsoft.com/office/officeart/2018/2/layout/IconVerticalSolidList"/>
    <dgm:cxn modelId="{735FD82E-DC27-4421-9638-627BA4962402}" type="presParOf" srcId="{F7AFCC45-385C-47C5-8E1E-8A7CE470523D}" destId="{A066889E-F036-4F08-B289-28088A2C1AD4}" srcOrd="2" destOrd="0" presId="urn:microsoft.com/office/officeart/2018/2/layout/IconVerticalSolidList"/>
    <dgm:cxn modelId="{AB376C64-1449-49D1-B35C-50EE67EF65FF}" type="presParOf" srcId="{A066889E-F036-4F08-B289-28088A2C1AD4}" destId="{53B40142-D001-4DB2-845D-1CB4AE2FA669}" srcOrd="0" destOrd="0" presId="urn:microsoft.com/office/officeart/2018/2/layout/IconVerticalSolidList"/>
    <dgm:cxn modelId="{E6CD87D2-796B-4512-9E5D-2BA9CC55C3F4}" type="presParOf" srcId="{A066889E-F036-4F08-B289-28088A2C1AD4}" destId="{FC652099-91C8-4846-B5D3-4E3483D3176A}" srcOrd="1" destOrd="0" presId="urn:microsoft.com/office/officeart/2018/2/layout/IconVerticalSolidList"/>
    <dgm:cxn modelId="{30F61D46-7735-43FF-8F6D-6A277D8C2992}" type="presParOf" srcId="{A066889E-F036-4F08-B289-28088A2C1AD4}" destId="{AD0E315B-1ABE-48AC-8A25-2E871BA14C2E}" srcOrd="2" destOrd="0" presId="urn:microsoft.com/office/officeart/2018/2/layout/IconVerticalSolidList"/>
    <dgm:cxn modelId="{1C582B7C-6456-4462-83FD-91759F1AA5B8}" type="presParOf" srcId="{A066889E-F036-4F08-B289-28088A2C1AD4}" destId="{F53CFD26-7D31-441D-A3CF-218B910091DD}" srcOrd="3" destOrd="0" presId="urn:microsoft.com/office/officeart/2018/2/layout/IconVerticalSolidList"/>
    <dgm:cxn modelId="{ACE46873-FEF6-4CBD-9F56-E9291AD9D297}" type="presParOf" srcId="{F7AFCC45-385C-47C5-8E1E-8A7CE470523D}" destId="{749AEF84-6E62-4D47-AB05-BF9A400EC2F1}" srcOrd="3" destOrd="0" presId="urn:microsoft.com/office/officeart/2018/2/layout/IconVerticalSolidList"/>
    <dgm:cxn modelId="{837A448D-87E8-42CF-B096-A95F7765A4BE}" type="presParOf" srcId="{F7AFCC45-385C-47C5-8E1E-8A7CE470523D}" destId="{02048025-BFB7-43EB-9CD8-B389EF5ACF00}" srcOrd="4" destOrd="0" presId="urn:microsoft.com/office/officeart/2018/2/layout/IconVerticalSolidList"/>
    <dgm:cxn modelId="{EB287711-D333-4CEC-9B98-CDCEC5AEA933}" type="presParOf" srcId="{02048025-BFB7-43EB-9CD8-B389EF5ACF00}" destId="{648A4575-04B6-44DB-866C-7AB9CA6450BB}" srcOrd="0" destOrd="0" presId="urn:microsoft.com/office/officeart/2018/2/layout/IconVerticalSolidList"/>
    <dgm:cxn modelId="{776D1A40-6539-4736-9F88-A952B5557DD7}" type="presParOf" srcId="{02048025-BFB7-43EB-9CD8-B389EF5ACF00}" destId="{5AB70FEE-8125-4791-B621-849611229CDE}" srcOrd="1" destOrd="0" presId="urn:microsoft.com/office/officeart/2018/2/layout/IconVerticalSolidList"/>
    <dgm:cxn modelId="{CFC81D47-12FA-4611-977D-C4373C6254B1}" type="presParOf" srcId="{02048025-BFB7-43EB-9CD8-B389EF5ACF00}" destId="{B06E4745-1761-45E6-8236-ECA7C506BE88}" srcOrd="2" destOrd="0" presId="urn:microsoft.com/office/officeart/2018/2/layout/IconVerticalSolidList"/>
    <dgm:cxn modelId="{E003ED75-7E02-4A95-9689-34C8CE67C86A}" type="presParOf" srcId="{02048025-BFB7-43EB-9CD8-B389EF5ACF00}" destId="{6EA07242-2BD2-4BA1-B0D9-4BFD1889218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91FF3932-7278-4546-92B9-DADFF716AC21}" type="doc">
      <dgm:prSet loTypeId="urn:microsoft.com/office/officeart/2018/2/layout/IconCircleList" loCatId="icon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999C09BD-DAA0-4A7E-BFD9-D48966D7BF5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Card numbers should </a:t>
          </a:r>
          <a:r>
            <a:rPr lang="en-US" b="1" dirty="0">
              <a:solidFill>
                <a:schemeClr val="accent5"/>
              </a:solidFill>
            </a:rPr>
            <a:t>never</a:t>
          </a:r>
          <a:r>
            <a:rPr lang="en-US" dirty="0"/>
            <a:t> be written down on a sticky note and saved in a desk drawer...</a:t>
          </a:r>
        </a:p>
      </dgm:t>
    </dgm:pt>
    <dgm:pt modelId="{20C2743C-5366-462F-A223-290F407E2656}" type="parTrans" cxnId="{F2D58EA4-4A5D-45F1-B0DC-B31B4701AB30}">
      <dgm:prSet/>
      <dgm:spPr/>
      <dgm:t>
        <a:bodyPr/>
        <a:lstStyle/>
        <a:p>
          <a:endParaRPr lang="en-US"/>
        </a:p>
      </dgm:t>
    </dgm:pt>
    <dgm:pt modelId="{3DFFD52C-B126-4444-B1ED-FFA8105C9917}" type="sibTrans" cxnId="{F2D58EA4-4A5D-45F1-B0DC-B31B4701AB30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42FA57AC-14AF-4852-8CA6-9A6DE3D3339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…or worse, left on a desk where the information is visible!</a:t>
          </a:r>
        </a:p>
      </dgm:t>
    </dgm:pt>
    <dgm:pt modelId="{31B71DBA-1471-44B1-B5AF-D41C623829F1}" type="parTrans" cxnId="{22E7ED76-BEA6-468E-875F-433241C14BFD}">
      <dgm:prSet/>
      <dgm:spPr/>
      <dgm:t>
        <a:bodyPr/>
        <a:lstStyle/>
        <a:p>
          <a:endParaRPr lang="en-US"/>
        </a:p>
      </dgm:t>
    </dgm:pt>
    <dgm:pt modelId="{684CDFF0-3A95-48BB-9DB6-0A31C997D657}" type="sibTrans" cxnId="{22E7ED76-BEA6-468E-875F-433241C14BFD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E322B678-B5C7-40C4-86E6-0AAB1526444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>
              <a:solidFill>
                <a:schemeClr val="accent5"/>
              </a:solidFill>
            </a:rPr>
            <a:t>Do not </a:t>
          </a:r>
          <a:r>
            <a:rPr lang="en-US" dirty="0"/>
            <a:t>take pictures of the card and save them for future use.</a:t>
          </a:r>
        </a:p>
      </dgm:t>
    </dgm:pt>
    <dgm:pt modelId="{B0BFCC6A-40A0-4911-A39A-83B18F35C88D}" type="parTrans" cxnId="{BD6DFA44-2986-4512-AFB5-6B68962A1274}">
      <dgm:prSet/>
      <dgm:spPr/>
      <dgm:t>
        <a:bodyPr/>
        <a:lstStyle/>
        <a:p>
          <a:endParaRPr lang="en-US"/>
        </a:p>
      </dgm:t>
    </dgm:pt>
    <dgm:pt modelId="{487B6E86-D1D9-4F25-8455-B49F88965D39}" type="sibTrans" cxnId="{BD6DFA44-2986-4512-AFB5-6B68962A1274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35051642-5BE3-4981-A9B1-CA0D11C2CA4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Department cards must be signed out </a:t>
          </a:r>
          <a:r>
            <a:rPr lang="en-US" b="1" dirty="0">
              <a:solidFill>
                <a:schemeClr val="accent5"/>
              </a:solidFill>
            </a:rPr>
            <a:t>each time </a:t>
          </a:r>
          <a:r>
            <a:rPr lang="en-US" dirty="0"/>
            <a:t>they are used.</a:t>
          </a:r>
        </a:p>
      </dgm:t>
    </dgm:pt>
    <dgm:pt modelId="{38E8770E-4CB1-4BAD-B9C8-13EE05068AC0}" type="parTrans" cxnId="{474B9699-824E-4EA5-8C01-D6A34000956F}">
      <dgm:prSet/>
      <dgm:spPr/>
      <dgm:t>
        <a:bodyPr/>
        <a:lstStyle/>
        <a:p>
          <a:endParaRPr lang="en-US"/>
        </a:p>
      </dgm:t>
    </dgm:pt>
    <dgm:pt modelId="{B690CC2B-56AB-43C9-91E0-74BF1D0A147F}" type="sibTrans" cxnId="{474B9699-824E-4EA5-8C01-D6A34000956F}">
      <dgm:prSet/>
      <dgm:spPr/>
      <dgm:t>
        <a:bodyPr/>
        <a:lstStyle/>
        <a:p>
          <a:endParaRPr lang="en-US"/>
        </a:p>
      </dgm:t>
    </dgm:pt>
    <dgm:pt modelId="{1AA086DF-7E05-41C3-A494-E9B9B7384F3A}" type="pres">
      <dgm:prSet presAssocID="{91FF3932-7278-4546-92B9-DADFF716AC21}" presName="root" presStyleCnt="0">
        <dgm:presLayoutVars>
          <dgm:dir/>
          <dgm:resizeHandles val="exact"/>
        </dgm:presLayoutVars>
      </dgm:prSet>
      <dgm:spPr/>
    </dgm:pt>
    <dgm:pt modelId="{B00BC1C5-9F7E-4125-B6E7-9D1C84955483}" type="pres">
      <dgm:prSet presAssocID="{91FF3932-7278-4546-92B9-DADFF716AC21}" presName="container" presStyleCnt="0">
        <dgm:presLayoutVars>
          <dgm:dir/>
          <dgm:resizeHandles val="exact"/>
        </dgm:presLayoutVars>
      </dgm:prSet>
      <dgm:spPr/>
    </dgm:pt>
    <dgm:pt modelId="{04C6CAD2-82DC-441D-848F-6D430FBF6795}" type="pres">
      <dgm:prSet presAssocID="{999C09BD-DAA0-4A7E-BFD9-D48966D7BF55}" presName="compNode" presStyleCnt="0"/>
      <dgm:spPr/>
    </dgm:pt>
    <dgm:pt modelId="{A03E7899-BB4C-4D24-AF18-21F59536B873}" type="pres">
      <dgm:prSet presAssocID="{999C09BD-DAA0-4A7E-BFD9-D48966D7BF55}" presName="iconBgRect" presStyleLbl="bgShp" presStyleIdx="0" presStyleCnt="4"/>
      <dgm:spPr/>
    </dgm:pt>
    <dgm:pt modelId="{DB742F52-4BA3-495E-9B96-3907CC55E92B}" type="pres">
      <dgm:prSet presAssocID="{999C09BD-DAA0-4A7E-BFD9-D48966D7BF55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ostit Notes 3 with solid fill"/>
        </a:ext>
      </dgm:extLst>
    </dgm:pt>
    <dgm:pt modelId="{59617C6A-9054-4A01-91CE-064D53D9A6A9}" type="pres">
      <dgm:prSet presAssocID="{999C09BD-DAA0-4A7E-BFD9-D48966D7BF55}" presName="spaceRect" presStyleCnt="0"/>
      <dgm:spPr/>
    </dgm:pt>
    <dgm:pt modelId="{AC7E0379-441F-453F-A611-A1B5B15BFDA8}" type="pres">
      <dgm:prSet presAssocID="{999C09BD-DAA0-4A7E-BFD9-D48966D7BF55}" presName="textRect" presStyleLbl="revTx" presStyleIdx="0" presStyleCnt="4">
        <dgm:presLayoutVars>
          <dgm:chMax val="1"/>
          <dgm:chPref val="1"/>
        </dgm:presLayoutVars>
      </dgm:prSet>
      <dgm:spPr/>
    </dgm:pt>
    <dgm:pt modelId="{E30490FD-F7C2-4DE5-BB34-DDFE41D2310E}" type="pres">
      <dgm:prSet presAssocID="{3DFFD52C-B126-4444-B1ED-FFA8105C9917}" presName="sibTrans" presStyleLbl="sibTrans2D1" presStyleIdx="0" presStyleCnt="0"/>
      <dgm:spPr/>
    </dgm:pt>
    <dgm:pt modelId="{98F231EF-D012-4BD7-A59E-BDD66ED0D6E2}" type="pres">
      <dgm:prSet presAssocID="{42FA57AC-14AF-4852-8CA6-9A6DE3D3339B}" presName="compNode" presStyleCnt="0"/>
      <dgm:spPr/>
    </dgm:pt>
    <dgm:pt modelId="{C553C800-27AF-4E95-8745-B1CB45236968}" type="pres">
      <dgm:prSet presAssocID="{42FA57AC-14AF-4852-8CA6-9A6DE3D3339B}" presName="iconBgRect" presStyleLbl="bgShp" presStyleIdx="1" presStyleCnt="4"/>
      <dgm:spPr/>
    </dgm:pt>
    <dgm:pt modelId="{5ECD5829-FADD-4F3D-9BC3-CA20E6078EDA}" type="pres">
      <dgm:prSet presAssocID="{42FA57AC-14AF-4852-8CA6-9A6DE3D3339B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urprised face with solid fill with solid fill"/>
        </a:ext>
      </dgm:extLst>
    </dgm:pt>
    <dgm:pt modelId="{C39A3775-5626-4438-B3E0-1BED2C67B7F5}" type="pres">
      <dgm:prSet presAssocID="{42FA57AC-14AF-4852-8CA6-9A6DE3D3339B}" presName="spaceRect" presStyleCnt="0"/>
      <dgm:spPr/>
    </dgm:pt>
    <dgm:pt modelId="{99BBB31E-23B9-4FA3-973B-A7EA9E2D9ADF}" type="pres">
      <dgm:prSet presAssocID="{42FA57AC-14AF-4852-8CA6-9A6DE3D3339B}" presName="textRect" presStyleLbl="revTx" presStyleIdx="1" presStyleCnt="4">
        <dgm:presLayoutVars>
          <dgm:chMax val="1"/>
          <dgm:chPref val="1"/>
        </dgm:presLayoutVars>
      </dgm:prSet>
      <dgm:spPr/>
    </dgm:pt>
    <dgm:pt modelId="{873687EF-D333-47D6-9D7F-BD897622ECE7}" type="pres">
      <dgm:prSet presAssocID="{684CDFF0-3A95-48BB-9DB6-0A31C997D657}" presName="sibTrans" presStyleLbl="sibTrans2D1" presStyleIdx="0" presStyleCnt="0"/>
      <dgm:spPr/>
    </dgm:pt>
    <dgm:pt modelId="{E0740F7F-B8D2-410F-BFFC-16D66CB07371}" type="pres">
      <dgm:prSet presAssocID="{E322B678-B5C7-40C4-86E6-0AAB15264441}" presName="compNode" presStyleCnt="0"/>
      <dgm:spPr/>
    </dgm:pt>
    <dgm:pt modelId="{B53A97B7-2F84-49DB-8432-47FD8DD7CE79}" type="pres">
      <dgm:prSet presAssocID="{E322B678-B5C7-40C4-86E6-0AAB15264441}" presName="iconBgRect" presStyleLbl="bgShp" presStyleIdx="2" presStyleCnt="4"/>
      <dgm:spPr/>
    </dgm:pt>
    <dgm:pt modelId="{1575127E-73FB-4E2A-9348-0EC6A73194B4}" type="pres">
      <dgm:prSet presAssocID="{E322B678-B5C7-40C4-86E6-0AAB15264441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mera with solid fill"/>
        </a:ext>
      </dgm:extLst>
    </dgm:pt>
    <dgm:pt modelId="{387B38C4-4FAC-4ABA-9E0E-D5CE6EA73629}" type="pres">
      <dgm:prSet presAssocID="{E322B678-B5C7-40C4-86E6-0AAB15264441}" presName="spaceRect" presStyleCnt="0"/>
      <dgm:spPr/>
    </dgm:pt>
    <dgm:pt modelId="{3298DD39-8EDA-4021-9600-B7CF712339BD}" type="pres">
      <dgm:prSet presAssocID="{E322B678-B5C7-40C4-86E6-0AAB15264441}" presName="textRect" presStyleLbl="revTx" presStyleIdx="2" presStyleCnt="4">
        <dgm:presLayoutVars>
          <dgm:chMax val="1"/>
          <dgm:chPref val="1"/>
        </dgm:presLayoutVars>
      </dgm:prSet>
      <dgm:spPr/>
    </dgm:pt>
    <dgm:pt modelId="{4E107BA0-11DA-4A41-B6BB-38B292737568}" type="pres">
      <dgm:prSet presAssocID="{487B6E86-D1D9-4F25-8455-B49F88965D39}" presName="sibTrans" presStyleLbl="sibTrans2D1" presStyleIdx="0" presStyleCnt="0"/>
      <dgm:spPr/>
    </dgm:pt>
    <dgm:pt modelId="{13BCF0FE-1EE2-4211-8FDE-BB2EBD7B5474}" type="pres">
      <dgm:prSet presAssocID="{35051642-5BE3-4981-A9B1-CA0D11C2CA46}" presName="compNode" presStyleCnt="0"/>
      <dgm:spPr/>
    </dgm:pt>
    <dgm:pt modelId="{9B1E781C-AD8C-4199-BFFC-9EAB0D8E14AB}" type="pres">
      <dgm:prSet presAssocID="{35051642-5BE3-4981-A9B1-CA0D11C2CA46}" presName="iconBgRect" presStyleLbl="bgShp" presStyleIdx="3" presStyleCnt="4"/>
      <dgm:spPr/>
    </dgm:pt>
    <dgm:pt modelId="{E94A4D35-4878-401E-AD1A-402948E25078}" type="pres">
      <dgm:prSet presAssocID="{35051642-5BE3-4981-A9B1-CA0D11C2CA46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ignature with solid fill"/>
        </a:ext>
      </dgm:extLst>
    </dgm:pt>
    <dgm:pt modelId="{3F886152-34B9-4721-A313-0763716C242F}" type="pres">
      <dgm:prSet presAssocID="{35051642-5BE3-4981-A9B1-CA0D11C2CA46}" presName="spaceRect" presStyleCnt="0"/>
      <dgm:spPr/>
    </dgm:pt>
    <dgm:pt modelId="{6CE387CC-F939-4D85-8E5B-00F6FFEA88AE}" type="pres">
      <dgm:prSet presAssocID="{35051642-5BE3-4981-A9B1-CA0D11C2CA46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C7FEC124-4BD8-4204-83F8-897E72489760}" type="presOf" srcId="{91FF3932-7278-4546-92B9-DADFF716AC21}" destId="{1AA086DF-7E05-41C3-A494-E9B9B7384F3A}" srcOrd="0" destOrd="0" presId="urn:microsoft.com/office/officeart/2018/2/layout/IconCircleList"/>
    <dgm:cxn modelId="{2D703026-1C44-424B-A0FE-833596BB6921}" type="presOf" srcId="{35051642-5BE3-4981-A9B1-CA0D11C2CA46}" destId="{6CE387CC-F939-4D85-8E5B-00F6FFEA88AE}" srcOrd="0" destOrd="0" presId="urn:microsoft.com/office/officeart/2018/2/layout/IconCircleList"/>
    <dgm:cxn modelId="{7E508D38-890C-4480-AB64-5178B0A606B0}" type="presOf" srcId="{E322B678-B5C7-40C4-86E6-0AAB15264441}" destId="{3298DD39-8EDA-4021-9600-B7CF712339BD}" srcOrd="0" destOrd="0" presId="urn:microsoft.com/office/officeart/2018/2/layout/IconCircleList"/>
    <dgm:cxn modelId="{66FE0741-2759-4EB3-BC05-E3074D558D7F}" type="presOf" srcId="{999C09BD-DAA0-4A7E-BFD9-D48966D7BF55}" destId="{AC7E0379-441F-453F-A611-A1B5B15BFDA8}" srcOrd="0" destOrd="0" presId="urn:microsoft.com/office/officeart/2018/2/layout/IconCircleList"/>
    <dgm:cxn modelId="{BD6DFA44-2986-4512-AFB5-6B68962A1274}" srcId="{91FF3932-7278-4546-92B9-DADFF716AC21}" destId="{E322B678-B5C7-40C4-86E6-0AAB15264441}" srcOrd="2" destOrd="0" parTransId="{B0BFCC6A-40A0-4911-A39A-83B18F35C88D}" sibTransId="{487B6E86-D1D9-4F25-8455-B49F88965D39}"/>
    <dgm:cxn modelId="{24831A47-B29A-4B5C-9793-90E05B317AA5}" type="presOf" srcId="{3DFFD52C-B126-4444-B1ED-FFA8105C9917}" destId="{E30490FD-F7C2-4DE5-BB34-DDFE41D2310E}" srcOrd="0" destOrd="0" presId="urn:microsoft.com/office/officeart/2018/2/layout/IconCircleList"/>
    <dgm:cxn modelId="{0D1D016C-83F4-48D6-82AB-BC54D0396F41}" type="presOf" srcId="{684CDFF0-3A95-48BB-9DB6-0A31C997D657}" destId="{873687EF-D333-47D6-9D7F-BD897622ECE7}" srcOrd="0" destOrd="0" presId="urn:microsoft.com/office/officeart/2018/2/layout/IconCircleList"/>
    <dgm:cxn modelId="{22E7ED76-BEA6-468E-875F-433241C14BFD}" srcId="{91FF3932-7278-4546-92B9-DADFF716AC21}" destId="{42FA57AC-14AF-4852-8CA6-9A6DE3D3339B}" srcOrd="1" destOrd="0" parTransId="{31B71DBA-1471-44B1-B5AF-D41C623829F1}" sibTransId="{684CDFF0-3A95-48BB-9DB6-0A31C997D657}"/>
    <dgm:cxn modelId="{474B9699-824E-4EA5-8C01-D6A34000956F}" srcId="{91FF3932-7278-4546-92B9-DADFF716AC21}" destId="{35051642-5BE3-4981-A9B1-CA0D11C2CA46}" srcOrd="3" destOrd="0" parTransId="{38E8770E-4CB1-4BAD-B9C8-13EE05068AC0}" sibTransId="{B690CC2B-56AB-43C9-91E0-74BF1D0A147F}"/>
    <dgm:cxn modelId="{F2D58EA4-4A5D-45F1-B0DC-B31B4701AB30}" srcId="{91FF3932-7278-4546-92B9-DADFF716AC21}" destId="{999C09BD-DAA0-4A7E-BFD9-D48966D7BF55}" srcOrd="0" destOrd="0" parTransId="{20C2743C-5366-462F-A223-290F407E2656}" sibTransId="{3DFFD52C-B126-4444-B1ED-FFA8105C9917}"/>
    <dgm:cxn modelId="{F841DFD8-E391-4A32-8483-DF62C34C2167}" type="presOf" srcId="{42FA57AC-14AF-4852-8CA6-9A6DE3D3339B}" destId="{99BBB31E-23B9-4FA3-973B-A7EA9E2D9ADF}" srcOrd="0" destOrd="0" presId="urn:microsoft.com/office/officeart/2018/2/layout/IconCircleList"/>
    <dgm:cxn modelId="{CCF912FE-2F19-4097-A4E4-AF39807CB4C6}" type="presOf" srcId="{487B6E86-D1D9-4F25-8455-B49F88965D39}" destId="{4E107BA0-11DA-4A41-B6BB-38B292737568}" srcOrd="0" destOrd="0" presId="urn:microsoft.com/office/officeart/2018/2/layout/IconCircleList"/>
    <dgm:cxn modelId="{7E392D84-BF79-49CD-A7CE-74849A2B24CA}" type="presParOf" srcId="{1AA086DF-7E05-41C3-A494-E9B9B7384F3A}" destId="{B00BC1C5-9F7E-4125-B6E7-9D1C84955483}" srcOrd="0" destOrd="0" presId="urn:microsoft.com/office/officeart/2018/2/layout/IconCircleList"/>
    <dgm:cxn modelId="{102A0EF7-CBA0-467C-8EB3-2F491569D19E}" type="presParOf" srcId="{B00BC1C5-9F7E-4125-B6E7-9D1C84955483}" destId="{04C6CAD2-82DC-441D-848F-6D430FBF6795}" srcOrd="0" destOrd="0" presId="urn:microsoft.com/office/officeart/2018/2/layout/IconCircleList"/>
    <dgm:cxn modelId="{E85F2225-6511-40D6-9637-923926BCE91F}" type="presParOf" srcId="{04C6CAD2-82DC-441D-848F-6D430FBF6795}" destId="{A03E7899-BB4C-4D24-AF18-21F59536B873}" srcOrd="0" destOrd="0" presId="urn:microsoft.com/office/officeart/2018/2/layout/IconCircleList"/>
    <dgm:cxn modelId="{3E94BFD5-B831-47EF-9390-AA9ABFA2DAA5}" type="presParOf" srcId="{04C6CAD2-82DC-441D-848F-6D430FBF6795}" destId="{DB742F52-4BA3-495E-9B96-3907CC55E92B}" srcOrd="1" destOrd="0" presId="urn:microsoft.com/office/officeart/2018/2/layout/IconCircleList"/>
    <dgm:cxn modelId="{5F6C6CC0-DA4E-46C2-93D8-FA6F96E5431A}" type="presParOf" srcId="{04C6CAD2-82DC-441D-848F-6D430FBF6795}" destId="{59617C6A-9054-4A01-91CE-064D53D9A6A9}" srcOrd="2" destOrd="0" presId="urn:microsoft.com/office/officeart/2018/2/layout/IconCircleList"/>
    <dgm:cxn modelId="{23976CAE-4502-4027-A0F0-A30C93EDCD8C}" type="presParOf" srcId="{04C6CAD2-82DC-441D-848F-6D430FBF6795}" destId="{AC7E0379-441F-453F-A611-A1B5B15BFDA8}" srcOrd="3" destOrd="0" presId="urn:microsoft.com/office/officeart/2018/2/layout/IconCircleList"/>
    <dgm:cxn modelId="{4CAED731-C059-414D-8639-A8878CD8F98D}" type="presParOf" srcId="{B00BC1C5-9F7E-4125-B6E7-9D1C84955483}" destId="{E30490FD-F7C2-4DE5-BB34-DDFE41D2310E}" srcOrd="1" destOrd="0" presId="urn:microsoft.com/office/officeart/2018/2/layout/IconCircleList"/>
    <dgm:cxn modelId="{3A9903FE-6AF3-4C68-9EB2-E606F4D51C1B}" type="presParOf" srcId="{B00BC1C5-9F7E-4125-B6E7-9D1C84955483}" destId="{98F231EF-D012-4BD7-A59E-BDD66ED0D6E2}" srcOrd="2" destOrd="0" presId="urn:microsoft.com/office/officeart/2018/2/layout/IconCircleList"/>
    <dgm:cxn modelId="{6F8B00DD-86E0-4BB9-8FC2-529667EC30E3}" type="presParOf" srcId="{98F231EF-D012-4BD7-A59E-BDD66ED0D6E2}" destId="{C553C800-27AF-4E95-8745-B1CB45236968}" srcOrd="0" destOrd="0" presId="urn:microsoft.com/office/officeart/2018/2/layout/IconCircleList"/>
    <dgm:cxn modelId="{4BC2E997-B515-41C0-8917-0C151E404011}" type="presParOf" srcId="{98F231EF-D012-4BD7-A59E-BDD66ED0D6E2}" destId="{5ECD5829-FADD-4F3D-9BC3-CA20E6078EDA}" srcOrd="1" destOrd="0" presId="urn:microsoft.com/office/officeart/2018/2/layout/IconCircleList"/>
    <dgm:cxn modelId="{9A1D2273-E5BD-47CC-AA35-B4A8D8421A6B}" type="presParOf" srcId="{98F231EF-D012-4BD7-A59E-BDD66ED0D6E2}" destId="{C39A3775-5626-4438-B3E0-1BED2C67B7F5}" srcOrd="2" destOrd="0" presId="urn:microsoft.com/office/officeart/2018/2/layout/IconCircleList"/>
    <dgm:cxn modelId="{F4A1E846-CAD4-4F46-8CD0-4984500DE7FF}" type="presParOf" srcId="{98F231EF-D012-4BD7-A59E-BDD66ED0D6E2}" destId="{99BBB31E-23B9-4FA3-973B-A7EA9E2D9ADF}" srcOrd="3" destOrd="0" presId="urn:microsoft.com/office/officeart/2018/2/layout/IconCircleList"/>
    <dgm:cxn modelId="{ABB48212-25BC-468F-9FAF-9426FBF7635A}" type="presParOf" srcId="{B00BC1C5-9F7E-4125-B6E7-9D1C84955483}" destId="{873687EF-D333-47D6-9D7F-BD897622ECE7}" srcOrd="3" destOrd="0" presId="urn:microsoft.com/office/officeart/2018/2/layout/IconCircleList"/>
    <dgm:cxn modelId="{ECB82A86-5406-43C3-A6BE-0FCA8AABB60C}" type="presParOf" srcId="{B00BC1C5-9F7E-4125-B6E7-9D1C84955483}" destId="{E0740F7F-B8D2-410F-BFFC-16D66CB07371}" srcOrd="4" destOrd="0" presId="urn:microsoft.com/office/officeart/2018/2/layout/IconCircleList"/>
    <dgm:cxn modelId="{4CF59025-86DB-4C14-9F99-2DFC2939C125}" type="presParOf" srcId="{E0740F7F-B8D2-410F-BFFC-16D66CB07371}" destId="{B53A97B7-2F84-49DB-8432-47FD8DD7CE79}" srcOrd="0" destOrd="0" presId="urn:microsoft.com/office/officeart/2018/2/layout/IconCircleList"/>
    <dgm:cxn modelId="{726C082A-D1D7-48BF-858F-53ACE628F211}" type="presParOf" srcId="{E0740F7F-B8D2-410F-BFFC-16D66CB07371}" destId="{1575127E-73FB-4E2A-9348-0EC6A73194B4}" srcOrd="1" destOrd="0" presId="urn:microsoft.com/office/officeart/2018/2/layout/IconCircleList"/>
    <dgm:cxn modelId="{D9E40793-0BDA-4F2E-BB0D-78CF7BAE18E0}" type="presParOf" srcId="{E0740F7F-B8D2-410F-BFFC-16D66CB07371}" destId="{387B38C4-4FAC-4ABA-9E0E-D5CE6EA73629}" srcOrd="2" destOrd="0" presId="urn:microsoft.com/office/officeart/2018/2/layout/IconCircleList"/>
    <dgm:cxn modelId="{84F5B802-D642-4878-810B-1E19F3005B31}" type="presParOf" srcId="{E0740F7F-B8D2-410F-BFFC-16D66CB07371}" destId="{3298DD39-8EDA-4021-9600-B7CF712339BD}" srcOrd="3" destOrd="0" presId="urn:microsoft.com/office/officeart/2018/2/layout/IconCircleList"/>
    <dgm:cxn modelId="{B073332A-2A56-4A61-9A17-941A4D35360F}" type="presParOf" srcId="{B00BC1C5-9F7E-4125-B6E7-9D1C84955483}" destId="{4E107BA0-11DA-4A41-B6BB-38B292737568}" srcOrd="5" destOrd="0" presId="urn:microsoft.com/office/officeart/2018/2/layout/IconCircleList"/>
    <dgm:cxn modelId="{72DBB6A8-9A29-4261-AD3A-1238510A4601}" type="presParOf" srcId="{B00BC1C5-9F7E-4125-B6E7-9D1C84955483}" destId="{13BCF0FE-1EE2-4211-8FDE-BB2EBD7B5474}" srcOrd="6" destOrd="0" presId="urn:microsoft.com/office/officeart/2018/2/layout/IconCircleList"/>
    <dgm:cxn modelId="{908B3202-F3B4-4F4A-82CC-E79593DCCE18}" type="presParOf" srcId="{13BCF0FE-1EE2-4211-8FDE-BB2EBD7B5474}" destId="{9B1E781C-AD8C-4199-BFFC-9EAB0D8E14AB}" srcOrd="0" destOrd="0" presId="urn:microsoft.com/office/officeart/2018/2/layout/IconCircleList"/>
    <dgm:cxn modelId="{DF8F2D35-AA5B-472E-A50E-B57005F49C3B}" type="presParOf" srcId="{13BCF0FE-1EE2-4211-8FDE-BB2EBD7B5474}" destId="{E94A4D35-4878-401E-AD1A-402948E25078}" srcOrd="1" destOrd="0" presId="urn:microsoft.com/office/officeart/2018/2/layout/IconCircleList"/>
    <dgm:cxn modelId="{D125BBD4-5B26-42B1-A11E-AA3CBA4759C9}" type="presParOf" srcId="{13BCF0FE-1EE2-4211-8FDE-BB2EBD7B5474}" destId="{3F886152-34B9-4721-A313-0763716C242F}" srcOrd="2" destOrd="0" presId="urn:microsoft.com/office/officeart/2018/2/layout/IconCircleList"/>
    <dgm:cxn modelId="{A4987676-5B25-43CD-85ED-3051104C3349}" type="presParOf" srcId="{13BCF0FE-1EE2-4211-8FDE-BB2EBD7B5474}" destId="{6CE387CC-F939-4D85-8E5B-00F6FFEA88AE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7623A53-1FD9-41F1-ADBA-15212CF2FB00}" type="doc">
      <dgm:prSet loTypeId="urn:microsoft.com/office/officeart/2005/8/layout/venn1" loCatId="relationship" qsTypeId="urn:microsoft.com/office/officeart/2005/8/quickstyle/simple1" qsCatId="simple" csTypeId="urn:microsoft.com/office/officeart/2005/8/colors/accent5_2" csCatId="accent5" phldr="1"/>
      <dgm:spPr/>
    </dgm:pt>
    <dgm:pt modelId="{C7F33D7C-22DF-4AEE-BD8C-184E99F8EE32}">
      <dgm:prSet phldrT="[Text]"/>
      <dgm:spPr/>
      <dgm:t>
        <a:bodyPr/>
        <a:lstStyle/>
        <a:p>
          <a:r>
            <a:rPr lang="en-US" dirty="0"/>
            <a:t>Responsible Cardholder</a:t>
          </a:r>
        </a:p>
      </dgm:t>
    </dgm:pt>
    <dgm:pt modelId="{9C92F9E5-C614-4495-86A9-59DF4301EC2B}" type="parTrans" cxnId="{B61F0122-4713-4EAA-B8A2-8EC6111F43FA}">
      <dgm:prSet/>
      <dgm:spPr/>
      <dgm:t>
        <a:bodyPr/>
        <a:lstStyle/>
        <a:p>
          <a:endParaRPr lang="en-US"/>
        </a:p>
      </dgm:t>
    </dgm:pt>
    <dgm:pt modelId="{360BCC82-515C-4D09-8E9A-C477CAEE103D}" type="sibTrans" cxnId="{B61F0122-4713-4EAA-B8A2-8EC6111F43FA}">
      <dgm:prSet/>
      <dgm:spPr/>
      <dgm:t>
        <a:bodyPr/>
        <a:lstStyle/>
        <a:p>
          <a:endParaRPr lang="en-US"/>
        </a:p>
      </dgm:t>
    </dgm:pt>
    <dgm:pt modelId="{F1E85A6E-9E15-45CA-83C7-6DC35EFC5FF1}">
      <dgm:prSet phldrT="[Text]"/>
      <dgm:spPr/>
      <dgm:t>
        <a:bodyPr/>
        <a:lstStyle/>
        <a:p>
          <a:r>
            <a:rPr lang="en-US" dirty="0"/>
            <a:t>Reconciler</a:t>
          </a:r>
        </a:p>
      </dgm:t>
    </dgm:pt>
    <dgm:pt modelId="{ABDCEB66-D2C8-4C8A-9F30-882E80F9022E}" type="parTrans" cxnId="{39778B88-081B-43D5-93E1-0B3FD17B9BE7}">
      <dgm:prSet/>
      <dgm:spPr/>
      <dgm:t>
        <a:bodyPr/>
        <a:lstStyle/>
        <a:p>
          <a:endParaRPr lang="en-US"/>
        </a:p>
      </dgm:t>
    </dgm:pt>
    <dgm:pt modelId="{C6A268F7-712F-4DD7-93E7-E83D3CE6845D}" type="sibTrans" cxnId="{39778B88-081B-43D5-93E1-0B3FD17B9BE7}">
      <dgm:prSet/>
      <dgm:spPr/>
      <dgm:t>
        <a:bodyPr/>
        <a:lstStyle/>
        <a:p>
          <a:endParaRPr lang="en-US"/>
        </a:p>
      </dgm:t>
    </dgm:pt>
    <dgm:pt modelId="{DB5755E3-E161-43B7-86CF-029A2A28F8D7}" type="pres">
      <dgm:prSet presAssocID="{77623A53-1FD9-41F1-ADBA-15212CF2FB00}" presName="compositeShape" presStyleCnt="0">
        <dgm:presLayoutVars>
          <dgm:chMax val="7"/>
          <dgm:dir/>
          <dgm:resizeHandles val="exact"/>
        </dgm:presLayoutVars>
      </dgm:prSet>
      <dgm:spPr/>
    </dgm:pt>
    <dgm:pt modelId="{7806E3BA-FB5C-42E1-BDBF-282089106A34}" type="pres">
      <dgm:prSet presAssocID="{C7F33D7C-22DF-4AEE-BD8C-184E99F8EE32}" presName="circ1" presStyleLbl="vennNode1" presStyleIdx="0" presStyleCnt="2"/>
      <dgm:spPr/>
    </dgm:pt>
    <dgm:pt modelId="{AB94ED94-C73F-4C7D-9B3E-0A73E23AEED8}" type="pres">
      <dgm:prSet presAssocID="{C7F33D7C-22DF-4AEE-BD8C-184E99F8EE32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7625D81-EE0A-4540-906A-FD1BA6008216}" type="pres">
      <dgm:prSet presAssocID="{F1E85A6E-9E15-45CA-83C7-6DC35EFC5FF1}" presName="circ2" presStyleLbl="vennNode1" presStyleIdx="1" presStyleCnt="2"/>
      <dgm:spPr/>
    </dgm:pt>
    <dgm:pt modelId="{889B4D97-D9B5-4C28-AADF-47DC5A4AA646}" type="pres">
      <dgm:prSet presAssocID="{F1E85A6E-9E15-45CA-83C7-6DC35EFC5FF1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B61F0122-4713-4EAA-B8A2-8EC6111F43FA}" srcId="{77623A53-1FD9-41F1-ADBA-15212CF2FB00}" destId="{C7F33D7C-22DF-4AEE-BD8C-184E99F8EE32}" srcOrd="0" destOrd="0" parTransId="{9C92F9E5-C614-4495-86A9-59DF4301EC2B}" sibTransId="{360BCC82-515C-4D09-8E9A-C477CAEE103D}"/>
    <dgm:cxn modelId="{3FE62238-57CA-4BD5-A1F9-8D93FD42780E}" type="presOf" srcId="{F1E85A6E-9E15-45CA-83C7-6DC35EFC5FF1}" destId="{889B4D97-D9B5-4C28-AADF-47DC5A4AA646}" srcOrd="1" destOrd="0" presId="urn:microsoft.com/office/officeart/2005/8/layout/venn1"/>
    <dgm:cxn modelId="{60317E51-971C-463A-874D-A1EB5C644C93}" type="presOf" srcId="{C7F33D7C-22DF-4AEE-BD8C-184E99F8EE32}" destId="{AB94ED94-C73F-4C7D-9B3E-0A73E23AEED8}" srcOrd="1" destOrd="0" presId="urn:microsoft.com/office/officeart/2005/8/layout/venn1"/>
    <dgm:cxn modelId="{39778B88-081B-43D5-93E1-0B3FD17B9BE7}" srcId="{77623A53-1FD9-41F1-ADBA-15212CF2FB00}" destId="{F1E85A6E-9E15-45CA-83C7-6DC35EFC5FF1}" srcOrd="1" destOrd="0" parTransId="{ABDCEB66-D2C8-4C8A-9F30-882E80F9022E}" sibTransId="{C6A268F7-712F-4DD7-93E7-E83D3CE6845D}"/>
    <dgm:cxn modelId="{0C7B90A1-B53D-49AA-B9B6-A19F005E406D}" type="presOf" srcId="{77623A53-1FD9-41F1-ADBA-15212CF2FB00}" destId="{DB5755E3-E161-43B7-86CF-029A2A28F8D7}" srcOrd="0" destOrd="0" presId="urn:microsoft.com/office/officeart/2005/8/layout/venn1"/>
    <dgm:cxn modelId="{E44A77CF-BC4C-4F0E-9AA3-9EB405C94A91}" type="presOf" srcId="{C7F33D7C-22DF-4AEE-BD8C-184E99F8EE32}" destId="{7806E3BA-FB5C-42E1-BDBF-282089106A34}" srcOrd="0" destOrd="0" presId="urn:microsoft.com/office/officeart/2005/8/layout/venn1"/>
    <dgm:cxn modelId="{8EFDB0E2-8016-413B-ACDD-872292ED8C45}" type="presOf" srcId="{F1E85A6E-9E15-45CA-83C7-6DC35EFC5FF1}" destId="{D7625D81-EE0A-4540-906A-FD1BA6008216}" srcOrd="0" destOrd="0" presId="urn:microsoft.com/office/officeart/2005/8/layout/venn1"/>
    <dgm:cxn modelId="{27D84BC4-0303-48FE-AD9D-A82D6D80E19B}" type="presParOf" srcId="{DB5755E3-E161-43B7-86CF-029A2A28F8D7}" destId="{7806E3BA-FB5C-42E1-BDBF-282089106A34}" srcOrd="0" destOrd="0" presId="urn:microsoft.com/office/officeart/2005/8/layout/venn1"/>
    <dgm:cxn modelId="{BB757AC8-9F37-491E-9483-3E71E8A4496C}" type="presParOf" srcId="{DB5755E3-E161-43B7-86CF-029A2A28F8D7}" destId="{AB94ED94-C73F-4C7D-9B3E-0A73E23AEED8}" srcOrd="1" destOrd="0" presId="urn:microsoft.com/office/officeart/2005/8/layout/venn1"/>
    <dgm:cxn modelId="{137C4C16-2F05-4134-93E8-43DA579BA05E}" type="presParOf" srcId="{DB5755E3-E161-43B7-86CF-029A2A28F8D7}" destId="{D7625D81-EE0A-4540-906A-FD1BA6008216}" srcOrd="2" destOrd="0" presId="urn:microsoft.com/office/officeart/2005/8/layout/venn1"/>
    <dgm:cxn modelId="{A9770298-981B-4079-9B3D-0995FB3F319A}" type="presParOf" srcId="{DB5755E3-E161-43B7-86CF-029A2A28F8D7}" destId="{889B4D97-D9B5-4C28-AADF-47DC5A4AA646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7623A53-1FD9-41F1-ADBA-15212CF2FB00}" type="doc">
      <dgm:prSet loTypeId="urn:microsoft.com/office/officeart/2005/8/layout/venn1" loCatId="relationship" qsTypeId="urn:microsoft.com/office/officeart/2005/8/quickstyle/simple1" qsCatId="simple" csTypeId="urn:microsoft.com/office/officeart/2005/8/colors/accent4_2" csCatId="accent4" phldr="1"/>
      <dgm:spPr/>
    </dgm:pt>
    <dgm:pt modelId="{C7F33D7C-22DF-4AEE-BD8C-184E99F8EE32}">
      <dgm:prSet phldrT="[Text]"/>
      <dgm:spPr/>
      <dgm:t>
        <a:bodyPr/>
        <a:lstStyle/>
        <a:p>
          <a:r>
            <a:rPr lang="en-US" dirty="0"/>
            <a:t>Responsible Cardholder</a:t>
          </a:r>
        </a:p>
      </dgm:t>
    </dgm:pt>
    <dgm:pt modelId="{9C92F9E5-C614-4495-86A9-59DF4301EC2B}" type="parTrans" cxnId="{B61F0122-4713-4EAA-B8A2-8EC6111F43FA}">
      <dgm:prSet/>
      <dgm:spPr/>
      <dgm:t>
        <a:bodyPr/>
        <a:lstStyle/>
        <a:p>
          <a:endParaRPr lang="en-US"/>
        </a:p>
      </dgm:t>
    </dgm:pt>
    <dgm:pt modelId="{360BCC82-515C-4D09-8E9A-C477CAEE103D}" type="sibTrans" cxnId="{B61F0122-4713-4EAA-B8A2-8EC6111F43FA}">
      <dgm:prSet/>
      <dgm:spPr/>
      <dgm:t>
        <a:bodyPr/>
        <a:lstStyle/>
        <a:p>
          <a:endParaRPr lang="en-US"/>
        </a:p>
      </dgm:t>
    </dgm:pt>
    <dgm:pt modelId="{F1E85A6E-9E15-45CA-83C7-6DC35EFC5FF1}">
      <dgm:prSet phldrT="[Text]"/>
      <dgm:spPr/>
      <dgm:t>
        <a:bodyPr/>
        <a:lstStyle/>
        <a:p>
          <a:r>
            <a:rPr lang="en-US" dirty="0"/>
            <a:t>Transaction Approver</a:t>
          </a:r>
        </a:p>
      </dgm:t>
    </dgm:pt>
    <dgm:pt modelId="{ABDCEB66-D2C8-4C8A-9F30-882E80F9022E}" type="parTrans" cxnId="{39778B88-081B-43D5-93E1-0B3FD17B9BE7}">
      <dgm:prSet/>
      <dgm:spPr/>
      <dgm:t>
        <a:bodyPr/>
        <a:lstStyle/>
        <a:p>
          <a:endParaRPr lang="en-US"/>
        </a:p>
      </dgm:t>
    </dgm:pt>
    <dgm:pt modelId="{C6A268F7-712F-4DD7-93E7-E83D3CE6845D}" type="sibTrans" cxnId="{39778B88-081B-43D5-93E1-0B3FD17B9BE7}">
      <dgm:prSet/>
      <dgm:spPr/>
      <dgm:t>
        <a:bodyPr/>
        <a:lstStyle/>
        <a:p>
          <a:endParaRPr lang="en-US"/>
        </a:p>
      </dgm:t>
    </dgm:pt>
    <dgm:pt modelId="{DB5755E3-E161-43B7-86CF-029A2A28F8D7}" type="pres">
      <dgm:prSet presAssocID="{77623A53-1FD9-41F1-ADBA-15212CF2FB00}" presName="compositeShape" presStyleCnt="0">
        <dgm:presLayoutVars>
          <dgm:chMax val="7"/>
          <dgm:dir/>
          <dgm:resizeHandles val="exact"/>
        </dgm:presLayoutVars>
      </dgm:prSet>
      <dgm:spPr/>
    </dgm:pt>
    <dgm:pt modelId="{7806E3BA-FB5C-42E1-BDBF-282089106A34}" type="pres">
      <dgm:prSet presAssocID="{C7F33D7C-22DF-4AEE-BD8C-184E99F8EE32}" presName="circ1" presStyleLbl="vennNode1" presStyleIdx="0" presStyleCnt="2"/>
      <dgm:spPr/>
    </dgm:pt>
    <dgm:pt modelId="{AB94ED94-C73F-4C7D-9B3E-0A73E23AEED8}" type="pres">
      <dgm:prSet presAssocID="{C7F33D7C-22DF-4AEE-BD8C-184E99F8EE32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7625D81-EE0A-4540-906A-FD1BA6008216}" type="pres">
      <dgm:prSet presAssocID="{F1E85A6E-9E15-45CA-83C7-6DC35EFC5FF1}" presName="circ2" presStyleLbl="vennNode1" presStyleIdx="1" presStyleCnt="2"/>
      <dgm:spPr/>
    </dgm:pt>
    <dgm:pt modelId="{889B4D97-D9B5-4C28-AADF-47DC5A4AA646}" type="pres">
      <dgm:prSet presAssocID="{F1E85A6E-9E15-45CA-83C7-6DC35EFC5FF1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B61F0122-4713-4EAA-B8A2-8EC6111F43FA}" srcId="{77623A53-1FD9-41F1-ADBA-15212CF2FB00}" destId="{C7F33D7C-22DF-4AEE-BD8C-184E99F8EE32}" srcOrd="0" destOrd="0" parTransId="{9C92F9E5-C614-4495-86A9-59DF4301EC2B}" sibTransId="{360BCC82-515C-4D09-8E9A-C477CAEE103D}"/>
    <dgm:cxn modelId="{3FE62238-57CA-4BD5-A1F9-8D93FD42780E}" type="presOf" srcId="{F1E85A6E-9E15-45CA-83C7-6DC35EFC5FF1}" destId="{889B4D97-D9B5-4C28-AADF-47DC5A4AA646}" srcOrd="1" destOrd="0" presId="urn:microsoft.com/office/officeart/2005/8/layout/venn1"/>
    <dgm:cxn modelId="{60317E51-971C-463A-874D-A1EB5C644C93}" type="presOf" srcId="{C7F33D7C-22DF-4AEE-BD8C-184E99F8EE32}" destId="{AB94ED94-C73F-4C7D-9B3E-0A73E23AEED8}" srcOrd="1" destOrd="0" presId="urn:microsoft.com/office/officeart/2005/8/layout/venn1"/>
    <dgm:cxn modelId="{39778B88-081B-43D5-93E1-0B3FD17B9BE7}" srcId="{77623A53-1FD9-41F1-ADBA-15212CF2FB00}" destId="{F1E85A6E-9E15-45CA-83C7-6DC35EFC5FF1}" srcOrd="1" destOrd="0" parTransId="{ABDCEB66-D2C8-4C8A-9F30-882E80F9022E}" sibTransId="{C6A268F7-712F-4DD7-93E7-E83D3CE6845D}"/>
    <dgm:cxn modelId="{0C7B90A1-B53D-49AA-B9B6-A19F005E406D}" type="presOf" srcId="{77623A53-1FD9-41F1-ADBA-15212CF2FB00}" destId="{DB5755E3-E161-43B7-86CF-029A2A28F8D7}" srcOrd="0" destOrd="0" presId="urn:microsoft.com/office/officeart/2005/8/layout/venn1"/>
    <dgm:cxn modelId="{E44A77CF-BC4C-4F0E-9AA3-9EB405C94A91}" type="presOf" srcId="{C7F33D7C-22DF-4AEE-BD8C-184E99F8EE32}" destId="{7806E3BA-FB5C-42E1-BDBF-282089106A34}" srcOrd="0" destOrd="0" presId="urn:microsoft.com/office/officeart/2005/8/layout/venn1"/>
    <dgm:cxn modelId="{8EFDB0E2-8016-413B-ACDD-872292ED8C45}" type="presOf" srcId="{F1E85A6E-9E15-45CA-83C7-6DC35EFC5FF1}" destId="{D7625D81-EE0A-4540-906A-FD1BA6008216}" srcOrd="0" destOrd="0" presId="urn:microsoft.com/office/officeart/2005/8/layout/venn1"/>
    <dgm:cxn modelId="{27D84BC4-0303-48FE-AD9D-A82D6D80E19B}" type="presParOf" srcId="{DB5755E3-E161-43B7-86CF-029A2A28F8D7}" destId="{7806E3BA-FB5C-42E1-BDBF-282089106A34}" srcOrd="0" destOrd="0" presId="urn:microsoft.com/office/officeart/2005/8/layout/venn1"/>
    <dgm:cxn modelId="{BB757AC8-9F37-491E-9483-3E71E8A4496C}" type="presParOf" srcId="{DB5755E3-E161-43B7-86CF-029A2A28F8D7}" destId="{AB94ED94-C73F-4C7D-9B3E-0A73E23AEED8}" srcOrd="1" destOrd="0" presId="urn:microsoft.com/office/officeart/2005/8/layout/venn1"/>
    <dgm:cxn modelId="{137C4C16-2F05-4134-93E8-43DA579BA05E}" type="presParOf" srcId="{DB5755E3-E161-43B7-86CF-029A2A28F8D7}" destId="{D7625D81-EE0A-4540-906A-FD1BA6008216}" srcOrd="2" destOrd="0" presId="urn:microsoft.com/office/officeart/2005/8/layout/venn1"/>
    <dgm:cxn modelId="{A9770298-981B-4079-9B3D-0995FB3F319A}" type="presParOf" srcId="{DB5755E3-E161-43B7-86CF-029A2A28F8D7}" destId="{889B4D97-D9B5-4C28-AADF-47DC5A4AA646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7A9C489-0759-4A55-8AC4-5F0440DA7C63}" type="doc">
      <dgm:prSet loTypeId="urn:microsoft.com/office/officeart/2005/8/layout/venn1" loCatId="relationship" qsTypeId="urn:microsoft.com/office/officeart/2005/8/quickstyle/simple1" qsCatId="simple" csTypeId="urn:microsoft.com/office/officeart/2005/8/colors/accent2_2" csCatId="accent2" phldr="1"/>
      <dgm:spPr/>
    </dgm:pt>
    <dgm:pt modelId="{E343E804-D490-4D61-9D09-97BA681DE93A}">
      <dgm:prSet phldrT="[Text]"/>
      <dgm:spPr/>
      <dgm:t>
        <a:bodyPr/>
        <a:lstStyle/>
        <a:p>
          <a:r>
            <a:rPr lang="en-US" dirty="0"/>
            <a:t>Responsible Cardholder</a:t>
          </a:r>
        </a:p>
      </dgm:t>
    </dgm:pt>
    <dgm:pt modelId="{339E4FB2-11BF-4312-92DE-BC6516273C36}" type="parTrans" cxnId="{E561EAA0-CA29-4C20-87D4-D392950785F4}">
      <dgm:prSet/>
      <dgm:spPr/>
      <dgm:t>
        <a:bodyPr/>
        <a:lstStyle/>
        <a:p>
          <a:endParaRPr lang="en-US"/>
        </a:p>
      </dgm:t>
    </dgm:pt>
    <dgm:pt modelId="{18D58E6B-1850-4B04-9C4F-335C9B52A362}" type="sibTrans" cxnId="{E561EAA0-CA29-4C20-87D4-D392950785F4}">
      <dgm:prSet/>
      <dgm:spPr/>
      <dgm:t>
        <a:bodyPr/>
        <a:lstStyle/>
        <a:p>
          <a:endParaRPr lang="en-US"/>
        </a:p>
      </dgm:t>
    </dgm:pt>
    <dgm:pt modelId="{37B49342-7E72-4CE3-A0ED-3F051C1C2D2F}">
      <dgm:prSet phldrT="[Text]"/>
      <dgm:spPr/>
      <dgm:t>
        <a:bodyPr/>
        <a:lstStyle/>
        <a:p>
          <a:r>
            <a:rPr lang="en-US" dirty="0"/>
            <a:t>Reconciler</a:t>
          </a:r>
        </a:p>
      </dgm:t>
    </dgm:pt>
    <dgm:pt modelId="{7A43DF63-D12C-467A-A95A-2E31A12E8433}" type="parTrans" cxnId="{3FB220DF-9749-43D9-9ED1-A9F395557152}">
      <dgm:prSet/>
      <dgm:spPr/>
      <dgm:t>
        <a:bodyPr/>
        <a:lstStyle/>
        <a:p>
          <a:endParaRPr lang="en-US"/>
        </a:p>
      </dgm:t>
    </dgm:pt>
    <dgm:pt modelId="{E7DC9848-9433-4E7D-A90D-EE316EC42879}" type="sibTrans" cxnId="{3FB220DF-9749-43D9-9ED1-A9F395557152}">
      <dgm:prSet/>
      <dgm:spPr/>
      <dgm:t>
        <a:bodyPr/>
        <a:lstStyle/>
        <a:p>
          <a:endParaRPr lang="en-US"/>
        </a:p>
      </dgm:t>
    </dgm:pt>
    <dgm:pt modelId="{E942BE60-4592-44F6-A7A3-BFDFE536699D}">
      <dgm:prSet phldrT="[Text]"/>
      <dgm:spPr/>
      <dgm:t>
        <a:bodyPr/>
        <a:lstStyle/>
        <a:p>
          <a:r>
            <a:rPr lang="en-US" dirty="0"/>
            <a:t>Transaction Approver</a:t>
          </a:r>
        </a:p>
      </dgm:t>
    </dgm:pt>
    <dgm:pt modelId="{348BFC93-2BC5-41BD-8AE2-1E473D73179B}" type="parTrans" cxnId="{F58F8A8C-75BF-443F-A89C-3F209B5C2A5B}">
      <dgm:prSet/>
      <dgm:spPr/>
      <dgm:t>
        <a:bodyPr/>
        <a:lstStyle/>
        <a:p>
          <a:endParaRPr lang="en-US"/>
        </a:p>
      </dgm:t>
    </dgm:pt>
    <dgm:pt modelId="{B00839AC-F76B-4205-BBB4-0701CA5BE233}" type="sibTrans" cxnId="{F58F8A8C-75BF-443F-A89C-3F209B5C2A5B}">
      <dgm:prSet/>
      <dgm:spPr/>
      <dgm:t>
        <a:bodyPr/>
        <a:lstStyle/>
        <a:p>
          <a:endParaRPr lang="en-US"/>
        </a:p>
      </dgm:t>
    </dgm:pt>
    <dgm:pt modelId="{D955F1B5-53A8-4923-A556-B7CA529841E0}" type="pres">
      <dgm:prSet presAssocID="{17A9C489-0759-4A55-8AC4-5F0440DA7C63}" presName="compositeShape" presStyleCnt="0">
        <dgm:presLayoutVars>
          <dgm:chMax val="7"/>
          <dgm:dir/>
          <dgm:resizeHandles val="exact"/>
        </dgm:presLayoutVars>
      </dgm:prSet>
      <dgm:spPr/>
    </dgm:pt>
    <dgm:pt modelId="{DB2469B6-FF81-41C6-95A4-E4F821304A50}" type="pres">
      <dgm:prSet presAssocID="{E343E804-D490-4D61-9D09-97BA681DE93A}" presName="circ1" presStyleLbl="vennNode1" presStyleIdx="0" presStyleCnt="3"/>
      <dgm:spPr/>
    </dgm:pt>
    <dgm:pt modelId="{8C1399BA-73A5-46CA-B800-85B68623C4B2}" type="pres">
      <dgm:prSet presAssocID="{E343E804-D490-4D61-9D09-97BA681DE93A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A7971460-16FB-4E44-B6E9-ED17F3713417}" type="pres">
      <dgm:prSet presAssocID="{37B49342-7E72-4CE3-A0ED-3F051C1C2D2F}" presName="circ2" presStyleLbl="vennNode1" presStyleIdx="1" presStyleCnt="3"/>
      <dgm:spPr/>
    </dgm:pt>
    <dgm:pt modelId="{F84DEAE2-2EFD-4331-A697-845C164C544D}" type="pres">
      <dgm:prSet presAssocID="{37B49342-7E72-4CE3-A0ED-3F051C1C2D2F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C28A35C4-28F7-4A10-A46B-F4C4C02DB488}" type="pres">
      <dgm:prSet presAssocID="{E942BE60-4592-44F6-A7A3-BFDFE536699D}" presName="circ3" presStyleLbl="vennNode1" presStyleIdx="2" presStyleCnt="3"/>
      <dgm:spPr/>
    </dgm:pt>
    <dgm:pt modelId="{0AE473B8-9972-490C-84A0-4BAB1981197B}" type="pres">
      <dgm:prSet presAssocID="{E942BE60-4592-44F6-A7A3-BFDFE536699D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56C9DE12-2F81-495D-AC24-5353237086F4}" type="presOf" srcId="{37B49342-7E72-4CE3-A0ED-3F051C1C2D2F}" destId="{F84DEAE2-2EFD-4331-A697-845C164C544D}" srcOrd="1" destOrd="0" presId="urn:microsoft.com/office/officeart/2005/8/layout/venn1"/>
    <dgm:cxn modelId="{47A8A51D-9DE0-4E9D-8C54-9986EF059DA1}" type="presOf" srcId="{E942BE60-4592-44F6-A7A3-BFDFE536699D}" destId="{0AE473B8-9972-490C-84A0-4BAB1981197B}" srcOrd="1" destOrd="0" presId="urn:microsoft.com/office/officeart/2005/8/layout/venn1"/>
    <dgm:cxn modelId="{041B762E-0E28-46B6-ACD2-D7010D854C32}" type="presOf" srcId="{17A9C489-0759-4A55-8AC4-5F0440DA7C63}" destId="{D955F1B5-53A8-4923-A556-B7CA529841E0}" srcOrd="0" destOrd="0" presId="urn:microsoft.com/office/officeart/2005/8/layout/venn1"/>
    <dgm:cxn modelId="{3B56C186-5A81-484E-8C55-9F7C245F1796}" type="presOf" srcId="{E343E804-D490-4D61-9D09-97BA681DE93A}" destId="{DB2469B6-FF81-41C6-95A4-E4F821304A50}" srcOrd="0" destOrd="0" presId="urn:microsoft.com/office/officeart/2005/8/layout/venn1"/>
    <dgm:cxn modelId="{F58F8A8C-75BF-443F-A89C-3F209B5C2A5B}" srcId="{17A9C489-0759-4A55-8AC4-5F0440DA7C63}" destId="{E942BE60-4592-44F6-A7A3-BFDFE536699D}" srcOrd="2" destOrd="0" parTransId="{348BFC93-2BC5-41BD-8AE2-1E473D73179B}" sibTransId="{B00839AC-F76B-4205-BBB4-0701CA5BE233}"/>
    <dgm:cxn modelId="{E561EAA0-CA29-4C20-87D4-D392950785F4}" srcId="{17A9C489-0759-4A55-8AC4-5F0440DA7C63}" destId="{E343E804-D490-4D61-9D09-97BA681DE93A}" srcOrd="0" destOrd="0" parTransId="{339E4FB2-11BF-4312-92DE-BC6516273C36}" sibTransId="{18D58E6B-1850-4B04-9C4F-335C9B52A362}"/>
    <dgm:cxn modelId="{C10AF6B8-E4AF-4332-B458-2D1B24B415B5}" type="presOf" srcId="{E942BE60-4592-44F6-A7A3-BFDFE536699D}" destId="{C28A35C4-28F7-4A10-A46B-F4C4C02DB488}" srcOrd="0" destOrd="0" presId="urn:microsoft.com/office/officeart/2005/8/layout/venn1"/>
    <dgm:cxn modelId="{ED06C4D8-D74A-4BE6-860F-C0FEAA5C9BC0}" type="presOf" srcId="{E343E804-D490-4D61-9D09-97BA681DE93A}" destId="{8C1399BA-73A5-46CA-B800-85B68623C4B2}" srcOrd="1" destOrd="0" presId="urn:microsoft.com/office/officeart/2005/8/layout/venn1"/>
    <dgm:cxn modelId="{3FB220DF-9749-43D9-9ED1-A9F395557152}" srcId="{17A9C489-0759-4A55-8AC4-5F0440DA7C63}" destId="{37B49342-7E72-4CE3-A0ED-3F051C1C2D2F}" srcOrd="1" destOrd="0" parTransId="{7A43DF63-D12C-467A-A95A-2E31A12E8433}" sibTransId="{E7DC9848-9433-4E7D-A90D-EE316EC42879}"/>
    <dgm:cxn modelId="{8DA671FD-4F74-4A26-B635-45EFE45CD9FD}" type="presOf" srcId="{37B49342-7E72-4CE3-A0ED-3F051C1C2D2F}" destId="{A7971460-16FB-4E44-B6E9-ED17F3713417}" srcOrd="0" destOrd="0" presId="urn:microsoft.com/office/officeart/2005/8/layout/venn1"/>
    <dgm:cxn modelId="{EB1EC706-D029-450A-89AD-B025A8880BD4}" type="presParOf" srcId="{D955F1B5-53A8-4923-A556-B7CA529841E0}" destId="{DB2469B6-FF81-41C6-95A4-E4F821304A50}" srcOrd="0" destOrd="0" presId="urn:microsoft.com/office/officeart/2005/8/layout/venn1"/>
    <dgm:cxn modelId="{DCDD9B09-D580-48F4-8396-597D7F7CDEEF}" type="presParOf" srcId="{D955F1B5-53A8-4923-A556-B7CA529841E0}" destId="{8C1399BA-73A5-46CA-B800-85B68623C4B2}" srcOrd="1" destOrd="0" presId="urn:microsoft.com/office/officeart/2005/8/layout/venn1"/>
    <dgm:cxn modelId="{9857DB97-A9B9-4177-8F46-91483D7BD960}" type="presParOf" srcId="{D955F1B5-53A8-4923-A556-B7CA529841E0}" destId="{A7971460-16FB-4E44-B6E9-ED17F3713417}" srcOrd="2" destOrd="0" presId="urn:microsoft.com/office/officeart/2005/8/layout/venn1"/>
    <dgm:cxn modelId="{DA6B00B1-44D2-4041-84A1-DE1E4E63912B}" type="presParOf" srcId="{D955F1B5-53A8-4923-A556-B7CA529841E0}" destId="{F84DEAE2-2EFD-4331-A697-845C164C544D}" srcOrd="3" destOrd="0" presId="urn:microsoft.com/office/officeart/2005/8/layout/venn1"/>
    <dgm:cxn modelId="{99CD848E-B54C-40DC-8C28-43DBA52CC53A}" type="presParOf" srcId="{D955F1B5-53A8-4923-A556-B7CA529841E0}" destId="{C28A35C4-28F7-4A10-A46B-F4C4C02DB488}" srcOrd="4" destOrd="0" presId="urn:microsoft.com/office/officeart/2005/8/layout/venn1"/>
    <dgm:cxn modelId="{E4C7C472-0578-4590-80FF-4614A1F1E21C}" type="presParOf" srcId="{D955F1B5-53A8-4923-A556-B7CA529841E0}" destId="{0AE473B8-9972-490C-84A0-4BAB1981197B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4827030-5F25-4E65-A401-93E0C3C32C3D}" type="doc">
      <dgm:prSet loTypeId="urn:microsoft.com/office/officeart/2005/8/layout/default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B139D0E7-4FAC-430A-9A1C-6E8808A5F8F3}">
      <dgm:prSet phldrT="[Text]"/>
      <dgm:spPr/>
      <dgm:t>
        <a:bodyPr/>
        <a:lstStyle/>
        <a:p>
          <a:r>
            <a:rPr lang="en-US" dirty="0"/>
            <a:t>Stewardship of university resources</a:t>
          </a:r>
        </a:p>
      </dgm:t>
    </dgm:pt>
    <dgm:pt modelId="{D65B0272-CA31-4974-9D39-5666055C9BF2}" type="parTrans" cxnId="{17B0D56B-458C-412E-A16E-45EAE1409E8F}">
      <dgm:prSet/>
      <dgm:spPr/>
      <dgm:t>
        <a:bodyPr/>
        <a:lstStyle/>
        <a:p>
          <a:endParaRPr lang="en-US"/>
        </a:p>
      </dgm:t>
    </dgm:pt>
    <dgm:pt modelId="{6803126C-CA04-425D-95F8-50F6F8D95A57}" type="sibTrans" cxnId="{17B0D56B-458C-412E-A16E-45EAE1409E8F}">
      <dgm:prSet/>
      <dgm:spPr/>
      <dgm:t>
        <a:bodyPr/>
        <a:lstStyle/>
        <a:p>
          <a:endParaRPr lang="en-US"/>
        </a:p>
      </dgm:t>
    </dgm:pt>
    <dgm:pt modelId="{C06E1CC9-E099-4B2B-8884-6CFB7A034882}">
      <dgm:prSet phldrT="[Text]"/>
      <dgm:spPr/>
      <dgm:t>
        <a:bodyPr/>
        <a:lstStyle/>
        <a:p>
          <a:r>
            <a:rPr lang="en-US" dirty="0"/>
            <a:t>National Association of Education Procurement (NAEP)</a:t>
          </a:r>
        </a:p>
      </dgm:t>
    </dgm:pt>
    <dgm:pt modelId="{A6848AD8-E6D6-4993-ABE8-89B17DB48B61}" type="parTrans" cxnId="{DCC03EB9-42B2-4880-9B8C-B5EEC244B301}">
      <dgm:prSet/>
      <dgm:spPr/>
      <dgm:t>
        <a:bodyPr/>
        <a:lstStyle/>
        <a:p>
          <a:endParaRPr lang="en-US"/>
        </a:p>
      </dgm:t>
    </dgm:pt>
    <dgm:pt modelId="{B1208AD1-54E5-4E3F-BFD3-3488A65C60AF}" type="sibTrans" cxnId="{DCC03EB9-42B2-4880-9B8C-B5EEC244B301}">
      <dgm:prSet/>
      <dgm:spPr/>
      <dgm:t>
        <a:bodyPr/>
        <a:lstStyle/>
        <a:p>
          <a:endParaRPr lang="en-US"/>
        </a:p>
      </dgm:t>
    </dgm:pt>
    <dgm:pt modelId="{CA225B3C-20C6-4606-B161-0D6351A9B92B}">
      <dgm:prSet phldrT="[Text]"/>
      <dgm:spPr/>
      <dgm:t>
        <a:bodyPr/>
        <a:lstStyle/>
        <a:p>
          <a:r>
            <a:rPr lang="en-US" dirty="0"/>
            <a:t>Internal Revenue Service (IRS) Accountable Plan</a:t>
          </a:r>
        </a:p>
      </dgm:t>
    </dgm:pt>
    <dgm:pt modelId="{F130B00C-B891-4434-9DFB-EC38D9BEFC88}" type="parTrans" cxnId="{A9BD9E45-2432-4954-BE08-DFCFB6CA9620}">
      <dgm:prSet/>
      <dgm:spPr/>
      <dgm:t>
        <a:bodyPr/>
        <a:lstStyle/>
        <a:p>
          <a:endParaRPr lang="en-US"/>
        </a:p>
      </dgm:t>
    </dgm:pt>
    <dgm:pt modelId="{3037B4AB-308C-4275-B1C5-FFD8E0BF7795}" type="sibTrans" cxnId="{A9BD9E45-2432-4954-BE08-DFCFB6CA9620}">
      <dgm:prSet/>
      <dgm:spPr/>
      <dgm:t>
        <a:bodyPr/>
        <a:lstStyle/>
        <a:p>
          <a:endParaRPr lang="en-US"/>
        </a:p>
      </dgm:t>
    </dgm:pt>
    <dgm:pt modelId="{B79A1A8A-E3F7-4690-94E0-71E94CB38C35}" type="pres">
      <dgm:prSet presAssocID="{C4827030-5F25-4E65-A401-93E0C3C32C3D}" presName="diagram" presStyleCnt="0">
        <dgm:presLayoutVars>
          <dgm:dir/>
          <dgm:resizeHandles val="exact"/>
        </dgm:presLayoutVars>
      </dgm:prSet>
      <dgm:spPr/>
    </dgm:pt>
    <dgm:pt modelId="{2993AC74-C65D-4EB1-A2C6-55E5EAE923B1}" type="pres">
      <dgm:prSet presAssocID="{B139D0E7-4FAC-430A-9A1C-6E8808A5F8F3}" presName="node" presStyleLbl="node1" presStyleIdx="0" presStyleCnt="3">
        <dgm:presLayoutVars>
          <dgm:bulletEnabled val="1"/>
        </dgm:presLayoutVars>
      </dgm:prSet>
      <dgm:spPr/>
    </dgm:pt>
    <dgm:pt modelId="{CCFB3F56-8ABD-425C-900A-84A70DF555D8}" type="pres">
      <dgm:prSet presAssocID="{6803126C-CA04-425D-95F8-50F6F8D95A57}" presName="sibTrans" presStyleCnt="0"/>
      <dgm:spPr/>
    </dgm:pt>
    <dgm:pt modelId="{1805BB83-2CB6-4CED-9F9B-9E3DAB9C620F}" type="pres">
      <dgm:prSet presAssocID="{C06E1CC9-E099-4B2B-8884-6CFB7A034882}" presName="node" presStyleLbl="node1" presStyleIdx="1" presStyleCnt="3">
        <dgm:presLayoutVars>
          <dgm:bulletEnabled val="1"/>
        </dgm:presLayoutVars>
      </dgm:prSet>
      <dgm:spPr/>
    </dgm:pt>
    <dgm:pt modelId="{C3C9752F-0D62-4DE1-8EE2-F60FB0D7C729}" type="pres">
      <dgm:prSet presAssocID="{B1208AD1-54E5-4E3F-BFD3-3488A65C60AF}" presName="sibTrans" presStyleCnt="0"/>
      <dgm:spPr/>
    </dgm:pt>
    <dgm:pt modelId="{4DFC986C-D85E-4856-94EA-124F05BF64A1}" type="pres">
      <dgm:prSet presAssocID="{CA225B3C-20C6-4606-B161-0D6351A9B92B}" presName="node" presStyleLbl="node1" presStyleIdx="2" presStyleCnt="3">
        <dgm:presLayoutVars>
          <dgm:bulletEnabled val="1"/>
        </dgm:presLayoutVars>
      </dgm:prSet>
      <dgm:spPr/>
    </dgm:pt>
  </dgm:ptLst>
  <dgm:cxnLst>
    <dgm:cxn modelId="{49719461-99FA-4802-8D09-3C84EC209C44}" type="presOf" srcId="{C06E1CC9-E099-4B2B-8884-6CFB7A034882}" destId="{1805BB83-2CB6-4CED-9F9B-9E3DAB9C620F}" srcOrd="0" destOrd="0" presId="urn:microsoft.com/office/officeart/2005/8/layout/default"/>
    <dgm:cxn modelId="{A9BD9E45-2432-4954-BE08-DFCFB6CA9620}" srcId="{C4827030-5F25-4E65-A401-93E0C3C32C3D}" destId="{CA225B3C-20C6-4606-B161-0D6351A9B92B}" srcOrd="2" destOrd="0" parTransId="{F130B00C-B891-4434-9DFB-EC38D9BEFC88}" sibTransId="{3037B4AB-308C-4275-B1C5-FFD8E0BF7795}"/>
    <dgm:cxn modelId="{17B0D56B-458C-412E-A16E-45EAE1409E8F}" srcId="{C4827030-5F25-4E65-A401-93E0C3C32C3D}" destId="{B139D0E7-4FAC-430A-9A1C-6E8808A5F8F3}" srcOrd="0" destOrd="0" parTransId="{D65B0272-CA31-4974-9D39-5666055C9BF2}" sibTransId="{6803126C-CA04-425D-95F8-50F6F8D95A57}"/>
    <dgm:cxn modelId="{623872B0-CAC9-4358-99B9-3DC9C833BDDD}" type="presOf" srcId="{B139D0E7-4FAC-430A-9A1C-6E8808A5F8F3}" destId="{2993AC74-C65D-4EB1-A2C6-55E5EAE923B1}" srcOrd="0" destOrd="0" presId="urn:microsoft.com/office/officeart/2005/8/layout/default"/>
    <dgm:cxn modelId="{DCC03EB9-42B2-4880-9B8C-B5EEC244B301}" srcId="{C4827030-5F25-4E65-A401-93E0C3C32C3D}" destId="{C06E1CC9-E099-4B2B-8884-6CFB7A034882}" srcOrd="1" destOrd="0" parTransId="{A6848AD8-E6D6-4993-ABE8-89B17DB48B61}" sibTransId="{B1208AD1-54E5-4E3F-BFD3-3488A65C60AF}"/>
    <dgm:cxn modelId="{07DFF8C1-3A55-4E89-BB8B-FF5E813E9BB5}" type="presOf" srcId="{CA225B3C-20C6-4606-B161-0D6351A9B92B}" destId="{4DFC986C-D85E-4856-94EA-124F05BF64A1}" srcOrd="0" destOrd="0" presId="urn:microsoft.com/office/officeart/2005/8/layout/default"/>
    <dgm:cxn modelId="{3BD313EB-6563-4D0C-969A-EE541FD9CC62}" type="presOf" srcId="{C4827030-5F25-4E65-A401-93E0C3C32C3D}" destId="{B79A1A8A-E3F7-4690-94E0-71E94CB38C35}" srcOrd="0" destOrd="0" presId="urn:microsoft.com/office/officeart/2005/8/layout/default"/>
    <dgm:cxn modelId="{1686B9F3-19F9-4DC5-9C5E-FA724BCC4F52}" type="presParOf" srcId="{B79A1A8A-E3F7-4690-94E0-71E94CB38C35}" destId="{2993AC74-C65D-4EB1-A2C6-55E5EAE923B1}" srcOrd="0" destOrd="0" presId="urn:microsoft.com/office/officeart/2005/8/layout/default"/>
    <dgm:cxn modelId="{E46A9C12-F26F-4130-8B0B-004315206071}" type="presParOf" srcId="{B79A1A8A-E3F7-4690-94E0-71E94CB38C35}" destId="{CCFB3F56-8ABD-425C-900A-84A70DF555D8}" srcOrd="1" destOrd="0" presId="urn:microsoft.com/office/officeart/2005/8/layout/default"/>
    <dgm:cxn modelId="{B1750C9F-B868-4AB8-B275-30626CBC0E57}" type="presParOf" srcId="{B79A1A8A-E3F7-4690-94E0-71E94CB38C35}" destId="{1805BB83-2CB6-4CED-9F9B-9E3DAB9C620F}" srcOrd="2" destOrd="0" presId="urn:microsoft.com/office/officeart/2005/8/layout/default"/>
    <dgm:cxn modelId="{6BC18A7F-35FA-4B63-B641-652B5F64F63D}" type="presParOf" srcId="{B79A1A8A-E3F7-4690-94E0-71E94CB38C35}" destId="{C3C9752F-0D62-4DE1-8EE2-F60FB0D7C729}" srcOrd="3" destOrd="0" presId="urn:microsoft.com/office/officeart/2005/8/layout/default"/>
    <dgm:cxn modelId="{2D928718-6B25-4F07-B077-35DC868A2E32}" type="presParOf" srcId="{B79A1A8A-E3F7-4690-94E0-71E94CB38C35}" destId="{4DFC986C-D85E-4856-94EA-124F05BF64A1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4827030-5F25-4E65-A401-93E0C3C32C3D}" type="doc">
      <dgm:prSet loTypeId="urn:microsoft.com/office/officeart/2005/8/layout/default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B139D0E7-4FAC-430A-9A1C-6E8808A5F8F3}">
      <dgm:prSet phldrT="[Text]"/>
      <dgm:spPr/>
      <dgm:t>
        <a:bodyPr/>
        <a:lstStyle/>
        <a:p>
          <a:r>
            <a:rPr lang="en-US" dirty="0"/>
            <a:t>Stewardship of university resources</a:t>
          </a:r>
        </a:p>
      </dgm:t>
    </dgm:pt>
    <dgm:pt modelId="{D65B0272-CA31-4974-9D39-5666055C9BF2}" type="parTrans" cxnId="{17B0D56B-458C-412E-A16E-45EAE1409E8F}">
      <dgm:prSet/>
      <dgm:spPr/>
      <dgm:t>
        <a:bodyPr/>
        <a:lstStyle/>
        <a:p>
          <a:endParaRPr lang="en-US"/>
        </a:p>
      </dgm:t>
    </dgm:pt>
    <dgm:pt modelId="{6803126C-CA04-425D-95F8-50F6F8D95A57}" type="sibTrans" cxnId="{17B0D56B-458C-412E-A16E-45EAE1409E8F}">
      <dgm:prSet/>
      <dgm:spPr/>
      <dgm:t>
        <a:bodyPr/>
        <a:lstStyle/>
        <a:p>
          <a:endParaRPr lang="en-US"/>
        </a:p>
      </dgm:t>
    </dgm:pt>
    <dgm:pt modelId="{C06E1CC9-E099-4B2B-8884-6CFB7A034882}">
      <dgm:prSet phldrT="[Text]"/>
      <dgm:spPr/>
      <dgm:t>
        <a:bodyPr/>
        <a:lstStyle/>
        <a:p>
          <a:r>
            <a:rPr lang="en-US" dirty="0"/>
            <a:t>National Association of Education Procurement (NAEP)</a:t>
          </a:r>
        </a:p>
      </dgm:t>
    </dgm:pt>
    <dgm:pt modelId="{A6848AD8-E6D6-4993-ABE8-89B17DB48B61}" type="parTrans" cxnId="{DCC03EB9-42B2-4880-9B8C-B5EEC244B301}">
      <dgm:prSet/>
      <dgm:spPr/>
      <dgm:t>
        <a:bodyPr/>
        <a:lstStyle/>
        <a:p>
          <a:endParaRPr lang="en-US"/>
        </a:p>
      </dgm:t>
    </dgm:pt>
    <dgm:pt modelId="{B1208AD1-54E5-4E3F-BFD3-3488A65C60AF}" type="sibTrans" cxnId="{DCC03EB9-42B2-4880-9B8C-B5EEC244B301}">
      <dgm:prSet/>
      <dgm:spPr/>
      <dgm:t>
        <a:bodyPr/>
        <a:lstStyle/>
        <a:p>
          <a:endParaRPr lang="en-US"/>
        </a:p>
      </dgm:t>
    </dgm:pt>
    <dgm:pt modelId="{CA225B3C-20C6-4606-B161-0D6351A9B92B}">
      <dgm:prSet phldrT="[Text]"/>
      <dgm:spPr/>
      <dgm:t>
        <a:bodyPr/>
        <a:lstStyle/>
        <a:p>
          <a:r>
            <a:rPr lang="en-US" dirty="0"/>
            <a:t>Internal Revenue Service (IRS) Accountable Plan</a:t>
          </a:r>
        </a:p>
      </dgm:t>
    </dgm:pt>
    <dgm:pt modelId="{F130B00C-B891-4434-9DFB-EC38D9BEFC88}" type="parTrans" cxnId="{A9BD9E45-2432-4954-BE08-DFCFB6CA9620}">
      <dgm:prSet/>
      <dgm:spPr/>
      <dgm:t>
        <a:bodyPr/>
        <a:lstStyle/>
        <a:p>
          <a:endParaRPr lang="en-US"/>
        </a:p>
      </dgm:t>
    </dgm:pt>
    <dgm:pt modelId="{3037B4AB-308C-4275-B1C5-FFD8E0BF7795}" type="sibTrans" cxnId="{A9BD9E45-2432-4954-BE08-DFCFB6CA9620}">
      <dgm:prSet/>
      <dgm:spPr/>
      <dgm:t>
        <a:bodyPr/>
        <a:lstStyle/>
        <a:p>
          <a:endParaRPr lang="en-US"/>
        </a:p>
      </dgm:t>
    </dgm:pt>
    <dgm:pt modelId="{B79A1A8A-E3F7-4690-94E0-71E94CB38C35}" type="pres">
      <dgm:prSet presAssocID="{C4827030-5F25-4E65-A401-93E0C3C32C3D}" presName="diagram" presStyleCnt="0">
        <dgm:presLayoutVars>
          <dgm:dir/>
          <dgm:resizeHandles val="exact"/>
        </dgm:presLayoutVars>
      </dgm:prSet>
      <dgm:spPr/>
    </dgm:pt>
    <dgm:pt modelId="{2993AC74-C65D-4EB1-A2C6-55E5EAE923B1}" type="pres">
      <dgm:prSet presAssocID="{B139D0E7-4FAC-430A-9A1C-6E8808A5F8F3}" presName="node" presStyleLbl="node1" presStyleIdx="0" presStyleCnt="3">
        <dgm:presLayoutVars>
          <dgm:bulletEnabled val="1"/>
        </dgm:presLayoutVars>
      </dgm:prSet>
      <dgm:spPr/>
    </dgm:pt>
    <dgm:pt modelId="{CCFB3F56-8ABD-425C-900A-84A70DF555D8}" type="pres">
      <dgm:prSet presAssocID="{6803126C-CA04-425D-95F8-50F6F8D95A57}" presName="sibTrans" presStyleCnt="0"/>
      <dgm:spPr/>
    </dgm:pt>
    <dgm:pt modelId="{1805BB83-2CB6-4CED-9F9B-9E3DAB9C620F}" type="pres">
      <dgm:prSet presAssocID="{C06E1CC9-E099-4B2B-8884-6CFB7A034882}" presName="node" presStyleLbl="node1" presStyleIdx="1" presStyleCnt="3">
        <dgm:presLayoutVars>
          <dgm:bulletEnabled val="1"/>
        </dgm:presLayoutVars>
      </dgm:prSet>
      <dgm:spPr/>
    </dgm:pt>
    <dgm:pt modelId="{C3C9752F-0D62-4DE1-8EE2-F60FB0D7C729}" type="pres">
      <dgm:prSet presAssocID="{B1208AD1-54E5-4E3F-BFD3-3488A65C60AF}" presName="sibTrans" presStyleCnt="0"/>
      <dgm:spPr/>
    </dgm:pt>
    <dgm:pt modelId="{4DFC986C-D85E-4856-94EA-124F05BF64A1}" type="pres">
      <dgm:prSet presAssocID="{CA225B3C-20C6-4606-B161-0D6351A9B92B}" presName="node" presStyleLbl="node1" presStyleIdx="2" presStyleCnt="3">
        <dgm:presLayoutVars>
          <dgm:bulletEnabled val="1"/>
        </dgm:presLayoutVars>
      </dgm:prSet>
      <dgm:spPr/>
    </dgm:pt>
  </dgm:ptLst>
  <dgm:cxnLst>
    <dgm:cxn modelId="{49719461-99FA-4802-8D09-3C84EC209C44}" type="presOf" srcId="{C06E1CC9-E099-4B2B-8884-6CFB7A034882}" destId="{1805BB83-2CB6-4CED-9F9B-9E3DAB9C620F}" srcOrd="0" destOrd="0" presId="urn:microsoft.com/office/officeart/2005/8/layout/default"/>
    <dgm:cxn modelId="{A9BD9E45-2432-4954-BE08-DFCFB6CA9620}" srcId="{C4827030-5F25-4E65-A401-93E0C3C32C3D}" destId="{CA225B3C-20C6-4606-B161-0D6351A9B92B}" srcOrd="2" destOrd="0" parTransId="{F130B00C-B891-4434-9DFB-EC38D9BEFC88}" sibTransId="{3037B4AB-308C-4275-B1C5-FFD8E0BF7795}"/>
    <dgm:cxn modelId="{17B0D56B-458C-412E-A16E-45EAE1409E8F}" srcId="{C4827030-5F25-4E65-A401-93E0C3C32C3D}" destId="{B139D0E7-4FAC-430A-9A1C-6E8808A5F8F3}" srcOrd="0" destOrd="0" parTransId="{D65B0272-CA31-4974-9D39-5666055C9BF2}" sibTransId="{6803126C-CA04-425D-95F8-50F6F8D95A57}"/>
    <dgm:cxn modelId="{623872B0-CAC9-4358-99B9-3DC9C833BDDD}" type="presOf" srcId="{B139D0E7-4FAC-430A-9A1C-6E8808A5F8F3}" destId="{2993AC74-C65D-4EB1-A2C6-55E5EAE923B1}" srcOrd="0" destOrd="0" presId="urn:microsoft.com/office/officeart/2005/8/layout/default"/>
    <dgm:cxn modelId="{DCC03EB9-42B2-4880-9B8C-B5EEC244B301}" srcId="{C4827030-5F25-4E65-A401-93E0C3C32C3D}" destId="{C06E1CC9-E099-4B2B-8884-6CFB7A034882}" srcOrd="1" destOrd="0" parTransId="{A6848AD8-E6D6-4993-ABE8-89B17DB48B61}" sibTransId="{B1208AD1-54E5-4E3F-BFD3-3488A65C60AF}"/>
    <dgm:cxn modelId="{07DFF8C1-3A55-4E89-BB8B-FF5E813E9BB5}" type="presOf" srcId="{CA225B3C-20C6-4606-B161-0D6351A9B92B}" destId="{4DFC986C-D85E-4856-94EA-124F05BF64A1}" srcOrd="0" destOrd="0" presId="urn:microsoft.com/office/officeart/2005/8/layout/default"/>
    <dgm:cxn modelId="{3BD313EB-6563-4D0C-969A-EE541FD9CC62}" type="presOf" srcId="{C4827030-5F25-4E65-A401-93E0C3C32C3D}" destId="{B79A1A8A-E3F7-4690-94E0-71E94CB38C35}" srcOrd="0" destOrd="0" presId="urn:microsoft.com/office/officeart/2005/8/layout/default"/>
    <dgm:cxn modelId="{1686B9F3-19F9-4DC5-9C5E-FA724BCC4F52}" type="presParOf" srcId="{B79A1A8A-E3F7-4690-94E0-71E94CB38C35}" destId="{2993AC74-C65D-4EB1-A2C6-55E5EAE923B1}" srcOrd="0" destOrd="0" presId="urn:microsoft.com/office/officeart/2005/8/layout/default"/>
    <dgm:cxn modelId="{E46A9C12-F26F-4130-8B0B-004315206071}" type="presParOf" srcId="{B79A1A8A-E3F7-4690-94E0-71E94CB38C35}" destId="{CCFB3F56-8ABD-425C-900A-84A70DF555D8}" srcOrd="1" destOrd="0" presId="urn:microsoft.com/office/officeart/2005/8/layout/default"/>
    <dgm:cxn modelId="{B1750C9F-B868-4AB8-B275-30626CBC0E57}" type="presParOf" srcId="{B79A1A8A-E3F7-4690-94E0-71E94CB38C35}" destId="{1805BB83-2CB6-4CED-9F9B-9E3DAB9C620F}" srcOrd="2" destOrd="0" presId="urn:microsoft.com/office/officeart/2005/8/layout/default"/>
    <dgm:cxn modelId="{6BC18A7F-35FA-4B63-B641-652B5F64F63D}" type="presParOf" srcId="{B79A1A8A-E3F7-4690-94E0-71E94CB38C35}" destId="{C3C9752F-0D62-4DE1-8EE2-F60FB0D7C729}" srcOrd="3" destOrd="0" presId="urn:microsoft.com/office/officeart/2005/8/layout/default"/>
    <dgm:cxn modelId="{2D928718-6B25-4F07-B077-35DC868A2E32}" type="presParOf" srcId="{B79A1A8A-E3F7-4690-94E0-71E94CB38C35}" destId="{4DFC986C-D85E-4856-94EA-124F05BF64A1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48EF59A-C960-4185-A5B8-004851CE2AE0}" type="doc">
      <dgm:prSet loTypeId="urn:microsoft.com/office/officeart/2005/8/layout/radial4" loCatId="relationship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88D3AB59-55EA-472A-9A1C-8117A639D9EB}">
      <dgm:prSet phldrT="[Text]"/>
      <dgm:spPr/>
      <dgm:t>
        <a:bodyPr/>
        <a:lstStyle/>
        <a:p>
          <a:r>
            <a:rPr lang="en-US"/>
            <a:t>BUY.IU</a:t>
          </a:r>
        </a:p>
      </dgm:t>
    </dgm:pt>
    <dgm:pt modelId="{793B1B48-4B67-4231-8EBF-A5AAAA5DB9E1}" type="parTrans" cxnId="{3FE88296-7194-41FA-9F58-8E566627BA93}">
      <dgm:prSet/>
      <dgm:spPr/>
      <dgm:t>
        <a:bodyPr/>
        <a:lstStyle/>
        <a:p>
          <a:endParaRPr lang="en-US"/>
        </a:p>
      </dgm:t>
    </dgm:pt>
    <dgm:pt modelId="{91B35602-36B4-4BA2-AB49-A3F485EBC595}" type="sibTrans" cxnId="{3FE88296-7194-41FA-9F58-8E566627BA93}">
      <dgm:prSet/>
      <dgm:spPr/>
      <dgm:t>
        <a:bodyPr/>
        <a:lstStyle/>
        <a:p>
          <a:endParaRPr lang="en-US"/>
        </a:p>
      </dgm:t>
    </dgm:pt>
    <dgm:pt modelId="{05B83DC2-6383-4C91-B77E-18E6D09006FE}">
      <dgm:prSet phldrT="[Text]"/>
      <dgm:spPr/>
      <dgm:t>
        <a:bodyPr/>
        <a:lstStyle/>
        <a:p>
          <a:r>
            <a:rPr lang="en-US"/>
            <a:t>P-Card</a:t>
          </a:r>
        </a:p>
      </dgm:t>
    </dgm:pt>
    <dgm:pt modelId="{6D328B66-4DFB-41EE-9A3D-E2CE1F49DECF}" type="parTrans" cxnId="{6C01E902-94EC-4C74-A07F-29245790ECA9}">
      <dgm:prSet/>
      <dgm:spPr/>
      <dgm:t>
        <a:bodyPr/>
        <a:lstStyle/>
        <a:p>
          <a:endParaRPr lang="en-US"/>
        </a:p>
      </dgm:t>
    </dgm:pt>
    <dgm:pt modelId="{0D3BF087-B3BF-4332-ADCB-CB9661667714}" type="sibTrans" cxnId="{6C01E902-94EC-4C74-A07F-29245790ECA9}">
      <dgm:prSet/>
      <dgm:spPr/>
      <dgm:t>
        <a:bodyPr/>
        <a:lstStyle/>
        <a:p>
          <a:endParaRPr lang="en-US"/>
        </a:p>
      </dgm:t>
    </dgm:pt>
    <dgm:pt modelId="{AFD8B1AE-B24A-44B3-81E0-6C06416199D1}">
      <dgm:prSet phldrT="[Text]"/>
      <dgm:spPr/>
      <dgm:t>
        <a:bodyPr/>
        <a:lstStyle/>
        <a:p>
          <a:r>
            <a:rPr lang="en-US"/>
            <a:t>Personal funds</a:t>
          </a:r>
        </a:p>
      </dgm:t>
    </dgm:pt>
    <dgm:pt modelId="{0968AC98-6DF7-49F0-8450-8D2857BA7DB1}" type="parTrans" cxnId="{D2925803-1924-4813-916F-5F1439185530}">
      <dgm:prSet/>
      <dgm:spPr/>
      <dgm:t>
        <a:bodyPr/>
        <a:lstStyle/>
        <a:p>
          <a:endParaRPr lang="en-US"/>
        </a:p>
      </dgm:t>
    </dgm:pt>
    <dgm:pt modelId="{4099E152-53FA-4600-A0F7-01B376B015CB}" type="sibTrans" cxnId="{D2925803-1924-4813-916F-5F1439185530}">
      <dgm:prSet/>
      <dgm:spPr/>
      <dgm:t>
        <a:bodyPr/>
        <a:lstStyle/>
        <a:p>
          <a:endParaRPr lang="en-US"/>
        </a:p>
      </dgm:t>
    </dgm:pt>
    <dgm:pt modelId="{DAA88542-442C-4A36-90F7-39DF2BD73A6B}">
      <dgm:prSet phldrT="[Text]"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r>
            <a:rPr lang="en-US" dirty="0"/>
            <a:t> </a:t>
          </a:r>
        </a:p>
      </dgm:t>
      <dgm:extLst>
        <a:ext uri="{E40237B7-FDA0-4F09-8148-C483321AD2D9}">
          <dgm14:cNvPr xmlns:dgm14="http://schemas.microsoft.com/office/drawing/2010/diagram" id="0" name="" descr="Shopping handbasket"/>
        </a:ext>
      </dgm:extLst>
    </dgm:pt>
    <dgm:pt modelId="{E506371D-FB71-4611-BE88-9EEBE9797871}" type="sibTrans" cxnId="{8857CF49-3B28-4A00-9317-3015F33D5276}">
      <dgm:prSet/>
      <dgm:spPr/>
      <dgm:t>
        <a:bodyPr/>
        <a:lstStyle/>
        <a:p>
          <a:endParaRPr lang="en-US"/>
        </a:p>
      </dgm:t>
    </dgm:pt>
    <dgm:pt modelId="{AFF973EB-0DCB-4F6D-A1AD-712213436AD3}" type="parTrans" cxnId="{8857CF49-3B28-4A00-9317-3015F33D5276}">
      <dgm:prSet/>
      <dgm:spPr/>
      <dgm:t>
        <a:bodyPr/>
        <a:lstStyle/>
        <a:p>
          <a:endParaRPr lang="en-US"/>
        </a:p>
      </dgm:t>
    </dgm:pt>
    <dgm:pt modelId="{3BD8B2D2-21C5-4BEF-AF4D-CD2E00FBFB08}" type="pres">
      <dgm:prSet presAssocID="{848EF59A-C960-4185-A5B8-004851CE2AE0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E09E57C1-DDE9-43CF-91EA-360E00017E42}" type="pres">
      <dgm:prSet presAssocID="{DAA88542-442C-4A36-90F7-39DF2BD73A6B}" presName="centerShape" presStyleLbl="node0" presStyleIdx="0" presStyleCnt="1"/>
      <dgm:spPr/>
    </dgm:pt>
    <dgm:pt modelId="{FD061D10-090B-4186-9494-88CE74B5EE82}" type="pres">
      <dgm:prSet presAssocID="{793B1B48-4B67-4231-8EBF-A5AAAA5DB9E1}" presName="parTrans" presStyleLbl="bgSibTrans2D1" presStyleIdx="0" presStyleCnt="3"/>
      <dgm:spPr/>
    </dgm:pt>
    <dgm:pt modelId="{21FD8484-E067-4C52-A0C4-40D62F8B1E85}" type="pres">
      <dgm:prSet presAssocID="{88D3AB59-55EA-472A-9A1C-8117A639D9EB}" presName="node" presStyleLbl="node1" presStyleIdx="0" presStyleCnt="3">
        <dgm:presLayoutVars>
          <dgm:bulletEnabled val="1"/>
        </dgm:presLayoutVars>
      </dgm:prSet>
      <dgm:spPr/>
    </dgm:pt>
    <dgm:pt modelId="{F993E99E-C88A-48F8-B5F2-B9148D92B9D3}" type="pres">
      <dgm:prSet presAssocID="{6D328B66-4DFB-41EE-9A3D-E2CE1F49DECF}" presName="parTrans" presStyleLbl="bgSibTrans2D1" presStyleIdx="1" presStyleCnt="3"/>
      <dgm:spPr/>
    </dgm:pt>
    <dgm:pt modelId="{D9162FC3-3B03-4DBA-9A75-AD686CD9C831}" type="pres">
      <dgm:prSet presAssocID="{05B83DC2-6383-4C91-B77E-18E6D09006FE}" presName="node" presStyleLbl="node1" presStyleIdx="1" presStyleCnt="3">
        <dgm:presLayoutVars>
          <dgm:bulletEnabled val="1"/>
        </dgm:presLayoutVars>
      </dgm:prSet>
      <dgm:spPr/>
    </dgm:pt>
    <dgm:pt modelId="{795F1DFD-0C68-4286-A6E2-EF5C3E49C5C1}" type="pres">
      <dgm:prSet presAssocID="{0968AC98-6DF7-49F0-8450-8D2857BA7DB1}" presName="parTrans" presStyleLbl="bgSibTrans2D1" presStyleIdx="2" presStyleCnt="3"/>
      <dgm:spPr/>
    </dgm:pt>
    <dgm:pt modelId="{55F1488E-C171-469C-9A23-CC60C79E9775}" type="pres">
      <dgm:prSet presAssocID="{AFD8B1AE-B24A-44B3-81E0-6C06416199D1}" presName="node" presStyleLbl="node1" presStyleIdx="2" presStyleCnt="3">
        <dgm:presLayoutVars>
          <dgm:bulletEnabled val="1"/>
        </dgm:presLayoutVars>
      </dgm:prSet>
      <dgm:spPr/>
    </dgm:pt>
  </dgm:ptLst>
  <dgm:cxnLst>
    <dgm:cxn modelId="{6C01E902-94EC-4C74-A07F-29245790ECA9}" srcId="{DAA88542-442C-4A36-90F7-39DF2BD73A6B}" destId="{05B83DC2-6383-4C91-B77E-18E6D09006FE}" srcOrd="1" destOrd="0" parTransId="{6D328B66-4DFB-41EE-9A3D-E2CE1F49DECF}" sibTransId="{0D3BF087-B3BF-4332-ADCB-CB9661667714}"/>
    <dgm:cxn modelId="{D2925803-1924-4813-916F-5F1439185530}" srcId="{DAA88542-442C-4A36-90F7-39DF2BD73A6B}" destId="{AFD8B1AE-B24A-44B3-81E0-6C06416199D1}" srcOrd="2" destOrd="0" parTransId="{0968AC98-6DF7-49F0-8450-8D2857BA7DB1}" sibTransId="{4099E152-53FA-4600-A0F7-01B376B015CB}"/>
    <dgm:cxn modelId="{1FBD9924-27A8-4690-8DAA-070D8956FFAB}" type="presOf" srcId="{6D328B66-4DFB-41EE-9A3D-E2CE1F49DECF}" destId="{F993E99E-C88A-48F8-B5F2-B9148D92B9D3}" srcOrd="0" destOrd="0" presId="urn:microsoft.com/office/officeart/2005/8/layout/radial4"/>
    <dgm:cxn modelId="{5E6BFC2A-B3B3-4595-AA2B-9843C5CE1941}" type="presOf" srcId="{88D3AB59-55EA-472A-9A1C-8117A639D9EB}" destId="{21FD8484-E067-4C52-A0C4-40D62F8B1E85}" srcOrd="0" destOrd="0" presId="urn:microsoft.com/office/officeart/2005/8/layout/radial4"/>
    <dgm:cxn modelId="{8857CF49-3B28-4A00-9317-3015F33D5276}" srcId="{848EF59A-C960-4185-A5B8-004851CE2AE0}" destId="{DAA88542-442C-4A36-90F7-39DF2BD73A6B}" srcOrd="0" destOrd="0" parTransId="{AFF973EB-0DCB-4F6D-A1AD-712213436AD3}" sibTransId="{E506371D-FB71-4611-BE88-9EEBE9797871}"/>
    <dgm:cxn modelId="{3C2A1886-B797-4C34-9E3A-C6095179FF14}" type="presOf" srcId="{AFD8B1AE-B24A-44B3-81E0-6C06416199D1}" destId="{55F1488E-C171-469C-9A23-CC60C79E9775}" srcOrd="0" destOrd="0" presId="urn:microsoft.com/office/officeart/2005/8/layout/radial4"/>
    <dgm:cxn modelId="{5220D48F-C992-4798-8EEC-F614254CC5A4}" type="presOf" srcId="{793B1B48-4B67-4231-8EBF-A5AAAA5DB9E1}" destId="{FD061D10-090B-4186-9494-88CE74B5EE82}" srcOrd="0" destOrd="0" presId="urn:microsoft.com/office/officeart/2005/8/layout/radial4"/>
    <dgm:cxn modelId="{2EEF0795-8A28-4062-978A-117476D77EC3}" type="presOf" srcId="{DAA88542-442C-4A36-90F7-39DF2BD73A6B}" destId="{E09E57C1-DDE9-43CF-91EA-360E00017E42}" srcOrd="0" destOrd="0" presId="urn:microsoft.com/office/officeart/2005/8/layout/radial4"/>
    <dgm:cxn modelId="{3FE88296-7194-41FA-9F58-8E566627BA93}" srcId="{DAA88542-442C-4A36-90F7-39DF2BD73A6B}" destId="{88D3AB59-55EA-472A-9A1C-8117A639D9EB}" srcOrd="0" destOrd="0" parTransId="{793B1B48-4B67-4231-8EBF-A5AAAA5DB9E1}" sibTransId="{91B35602-36B4-4BA2-AB49-A3F485EBC595}"/>
    <dgm:cxn modelId="{1D51A3DC-A695-48FE-83FD-583735DFD2C2}" type="presOf" srcId="{0968AC98-6DF7-49F0-8450-8D2857BA7DB1}" destId="{795F1DFD-0C68-4286-A6E2-EF5C3E49C5C1}" srcOrd="0" destOrd="0" presId="urn:microsoft.com/office/officeart/2005/8/layout/radial4"/>
    <dgm:cxn modelId="{A4405DDE-09E2-4922-B32F-721422DBDED0}" type="presOf" srcId="{05B83DC2-6383-4C91-B77E-18E6D09006FE}" destId="{D9162FC3-3B03-4DBA-9A75-AD686CD9C831}" srcOrd="0" destOrd="0" presId="urn:microsoft.com/office/officeart/2005/8/layout/radial4"/>
    <dgm:cxn modelId="{95B1AFF7-16BF-492F-9FDE-A919F29EB98F}" type="presOf" srcId="{848EF59A-C960-4185-A5B8-004851CE2AE0}" destId="{3BD8B2D2-21C5-4BEF-AF4D-CD2E00FBFB08}" srcOrd="0" destOrd="0" presId="urn:microsoft.com/office/officeart/2005/8/layout/radial4"/>
    <dgm:cxn modelId="{5BBD8C79-018B-431F-8A5D-4B4DC14F9A2F}" type="presParOf" srcId="{3BD8B2D2-21C5-4BEF-AF4D-CD2E00FBFB08}" destId="{E09E57C1-DDE9-43CF-91EA-360E00017E42}" srcOrd="0" destOrd="0" presId="urn:microsoft.com/office/officeart/2005/8/layout/radial4"/>
    <dgm:cxn modelId="{4DEC712C-ACC3-4EB3-8F32-B4395686CC44}" type="presParOf" srcId="{3BD8B2D2-21C5-4BEF-AF4D-CD2E00FBFB08}" destId="{FD061D10-090B-4186-9494-88CE74B5EE82}" srcOrd="1" destOrd="0" presId="urn:microsoft.com/office/officeart/2005/8/layout/radial4"/>
    <dgm:cxn modelId="{1CCFFFE9-A11D-4603-A298-B65259CF7A48}" type="presParOf" srcId="{3BD8B2D2-21C5-4BEF-AF4D-CD2E00FBFB08}" destId="{21FD8484-E067-4C52-A0C4-40D62F8B1E85}" srcOrd="2" destOrd="0" presId="urn:microsoft.com/office/officeart/2005/8/layout/radial4"/>
    <dgm:cxn modelId="{1BFFBC9C-9401-4A4F-BAF7-DA9B19F54525}" type="presParOf" srcId="{3BD8B2D2-21C5-4BEF-AF4D-CD2E00FBFB08}" destId="{F993E99E-C88A-48F8-B5F2-B9148D92B9D3}" srcOrd="3" destOrd="0" presId="urn:microsoft.com/office/officeart/2005/8/layout/radial4"/>
    <dgm:cxn modelId="{89812BD9-87C2-45FD-90FC-5F8EB8218D11}" type="presParOf" srcId="{3BD8B2D2-21C5-4BEF-AF4D-CD2E00FBFB08}" destId="{D9162FC3-3B03-4DBA-9A75-AD686CD9C831}" srcOrd="4" destOrd="0" presId="urn:microsoft.com/office/officeart/2005/8/layout/radial4"/>
    <dgm:cxn modelId="{86D1A2B6-3A1B-436F-9F77-C582FD925A89}" type="presParOf" srcId="{3BD8B2D2-21C5-4BEF-AF4D-CD2E00FBFB08}" destId="{795F1DFD-0C68-4286-A6E2-EF5C3E49C5C1}" srcOrd="5" destOrd="0" presId="urn:microsoft.com/office/officeart/2005/8/layout/radial4"/>
    <dgm:cxn modelId="{54D500FD-2026-485F-9F65-A0B1EED82D77}" type="presParOf" srcId="{3BD8B2D2-21C5-4BEF-AF4D-CD2E00FBFB08}" destId="{55F1488E-C171-469C-9A23-CC60C79E9775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E1E9B6F-6D0A-4D5F-B7A7-0D5F0F6AAD35}" type="doc">
      <dgm:prSet loTypeId="urn:microsoft.com/office/officeart/2005/8/layout/hList7" loCatId="relationship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F288C81D-7B00-4AC8-96B3-632961829703}">
      <dgm:prSet/>
      <dgm:spPr/>
      <dgm:t>
        <a:bodyPr/>
        <a:lstStyle/>
        <a:p>
          <a:pPr algn="ctr">
            <a:buNone/>
          </a:pPr>
          <a:r>
            <a:rPr lang="en-US"/>
            <a:t>Necessary</a:t>
          </a:r>
        </a:p>
      </dgm:t>
    </dgm:pt>
    <dgm:pt modelId="{47F18E14-D11B-447F-90E6-E6669B0B9087}" type="parTrans" cxnId="{561E8B2F-92E4-4F04-8713-1F78E041EF28}">
      <dgm:prSet/>
      <dgm:spPr/>
      <dgm:t>
        <a:bodyPr/>
        <a:lstStyle/>
        <a:p>
          <a:endParaRPr lang="en-US"/>
        </a:p>
      </dgm:t>
    </dgm:pt>
    <dgm:pt modelId="{F7D05103-66B0-4C73-9C16-3FD2074731A9}" type="sibTrans" cxnId="{561E8B2F-92E4-4F04-8713-1F78E041EF28}">
      <dgm:prSet/>
      <dgm:spPr/>
      <dgm:t>
        <a:bodyPr/>
        <a:lstStyle/>
        <a:p>
          <a:endParaRPr lang="en-US"/>
        </a:p>
      </dgm:t>
    </dgm:pt>
    <dgm:pt modelId="{FD0602BD-6909-4D00-BE00-09C16DF23AAD}">
      <dgm:prSet/>
      <dgm:spPr/>
      <dgm:t>
        <a:bodyPr/>
        <a:lstStyle/>
        <a:p>
          <a:pPr algn="ctr">
            <a:buNone/>
          </a:pPr>
          <a:r>
            <a:rPr lang="en-US"/>
            <a:t>Appropriate</a:t>
          </a:r>
        </a:p>
      </dgm:t>
    </dgm:pt>
    <dgm:pt modelId="{48F4AD2E-654D-41A0-8F82-F5D1A21A52BD}" type="parTrans" cxnId="{1F96FDAC-178D-41C7-9350-F5D50FB889C2}">
      <dgm:prSet/>
      <dgm:spPr/>
      <dgm:t>
        <a:bodyPr/>
        <a:lstStyle/>
        <a:p>
          <a:endParaRPr lang="en-US"/>
        </a:p>
      </dgm:t>
    </dgm:pt>
    <dgm:pt modelId="{CC45EF7E-580F-4830-8D0B-2C5B870CA3F5}" type="sibTrans" cxnId="{1F96FDAC-178D-41C7-9350-F5D50FB889C2}">
      <dgm:prSet/>
      <dgm:spPr/>
      <dgm:t>
        <a:bodyPr/>
        <a:lstStyle/>
        <a:p>
          <a:endParaRPr lang="en-US"/>
        </a:p>
      </dgm:t>
    </dgm:pt>
    <dgm:pt modelId="{D0C1830C-028C-49E9-B15B-596FA0D9A6D4}">
      <dgm:prSet/>
      <dgm:spPr/>
      <dgm:t>
        <a:bodyPr/>
        <a:lstStyle/>
        <a:p>
          <a:pPr algn="ctr">
            <a:lnSpc>
              <a:spcPct val="100000"/>
            </a:lnSpc>
            <a:buNone/>
          </a:pPr>
          <a:r>
            <a:rPr lang="en-US"/>
            <a:t>Reasonable</a:t>
          </a:r>
        </a:p>
      </dgm:t>
    </dgm:pt>
    <dgm:pt modelId="{F976ABE4-839A-4D66-9A72-0CCF9CE428C5}" type="parTrans" cxnId="{4818B579-B6A8-420B-8395-3CA40ACF7CBA}">
      <dgm:prSet/>
      <dgm:spPr/>
      <dgm:t>
        <a:bodyPr/>
        <a:lstStyle/>
        <a:p>
          <a:endParaRPr lang="en-US"/>
        </a:p>
      </dgm:t>
    </dgm:pt>
    <dgm:pt modelId="{DBD1D409-F411-41DF-8CB3-C2F60ED00D87}" type="sibTrans" cxnId="{4818B579-B6A8-420B-8395-3CA40ACF7CBA}">
      <dgm:prSet/>
      <dgm:spPr/>
      <dgm:t>
        <a:bodyPr/>
        <a:lstStyle/>
        <a:p>
          <a:endParaRPr lang="en-US"/>
        </a:p>
      </dgm:t>
    </dgm:pt>
    <dgm:pt modelId="{D5849A1E-EED9-4A17-A8CF-81405753E495}">
      <dgm:prSet/>
      <dgm:spPr/>
      <dgm:t>
        <a:bodyPr/>
        <a:lstStyle/>
        <a:p>
          <a:pPr algn="ctr">
            <a:lnSpc>
              <a:spcPct val="100000"/>
            </a:lnSpc>
            <a:buNone/>
          </a:pPr>
          <a:r>
            <a:rPr lang="en-US"/>
            <a:t>Legitimate</a:t>
          </a:r>
        </a:p>
      </dgm:t>
    </dgm:pt>
    <dgm:pt modelId="{F8B5287B-2C5C-442E-85B7-D8F6343B60FE}" type="parTrans" cxnId="{306D6891-8E42-4CA4-913F-710A3D0369F4}">
      <dgm:prSet/>
      <dgm:spPr/>
      <dgm:t>
        <a:bodyPr/>
        <a:lstStyle/>
        <a:p>
          <a:endParaRPr lang="en-US"/>
        </a:p>
      </dgm:t>
    </dgm:pt>
    <dgm:pt modelId="{F3400CFC-B5D3-4FD0-B068-571623582BE4}" type="sibTrans" cxnId="{306D6891-8E42-4CA4-913F-710A3D0369F4}">
      <dgm:prSet/>
      <dgm:spPr/>
      <dgm:t>
        <a:bodyPr/>
        <a:lstStyle/>
        <a:p>
          <a:endParaRPr lang="en-US"/>
        </a:p>
      </dgm:t>
    </dgm:pt>
    <dgm:pt modelId="{82A6DC83-FDD9-4394-98DF-7E3FA69162BD}">
      <dgm:prSet/>
      <dgm:spPr/>
      <dgm:t>
        <a:bodyPr/>
        <a:lstStyle/>
        <a:p>
          <a:pPr algn="ctr">
            <a:buNone/>
          </a:pPr>
          <a:r>
            <a:rPr lang="en-US"/>
            <a:t>to the activity at hand</a:t>
          </a:r>
        </a:p>
      </dgm:t>
    </dgm:pt>
    <dgm:pt modelId="{9E52FDA7-CB15-457C-B56F-9CBCB326CA4D}" type="parTrans" cxnId="{DF9AD282-8FBC-43A6-8194-8A82273AD3A9}">
      <dgm:prSet/>
      <dgm:spPr/>
      <dgm:t>
        <a:bodyPr/>
        <a:lstStyle/>
        <a:p>
          <a:endParaRPr lang="en-US"/>
        </a:p>
      </dgm:t>
    </dgm:pt>
    <dgm:pt modelId="{61258C32-C5E2-4191-90F4-AEDC6E41FF16}" type="sibTrans" cxnId="{DF9AD282-8FBC-43A6-8194-8A82273AD3A9}">
      <dgm:prSet/>
      <dgm:spPr/>
      <dgm:t>
        <a:bodyPr/>
        <a:lstStyle/>
        <a:p>
          <a:endParaRPr lang="en-US"/>
        </a:p>
      </dgm:t>
    </dgm:pt>
    <dgm:pt modelId="{E90588CB-D8A6-4BD3-AEA9-69976EA85E59}">
      <dgm:prSet/>
      <dgm:spPr/>
      <dgm:t>
        <a:bodyPr/>
        <a:lstStyle/>
        <a:p>
          <a:pPr algn="ctr">
            <a:buNone/>
          </a:pPr>
          <a:r>
            <a:rPr lang="en-US"/>
            <a:t>to conduct IU business</a:t>
          </a:r>
        </a:p>
      </dgm:t>
    </dgm:pt>
    <dgm:pt modelId="{60E8EE9E-58C5-4B6F-ACFD-875D391810A7}" type="parTrans" cxnId="{82945B0B-D632-4718-AB43-A79D63B5034B}">
      <dgm:prSet/>
      <dgm:spPr/>
      <dgm:t>
        <a:bodyPr/>
        <a:lstStyle/>
        <a:p>
          <a:endParaRPr lang="en-US"/>
        </a:p>
      </dgm:t>
    </dgm:pt>
    <dgm:pt modelId="{996C266E-13FB-4D82-A023-8F2F1C74B317}" type="sibTrans" cxnId="{82945B0B-D632-4718-AB43-A79D63B5034B}">
      <dgm:prSet/>
      <dgm:spPr/>
      <dgm:t>
        <a:bodyPr/>
        <a:lstStyle/>
        <a:p>
          <a:endParaRPr lang="en-US"/>
        </a:p>
      </dgm:t>
    </dgm:pt>
    <dgm:pt modelId="{52A165A1-D69A-43D3-B3D9-461FBB861DB2}">
      <dgm:prSet/>
      <dgm:spPr/>
      <dgm:t>
        <a:bodyPr/>
        <a:lstStyle/>
        <a:p>
          <a:pPr algn="ctr">
            <a:lnSpc>
              <a:spcPct val="100000"/>
            </a:lnSpc>
            <a:buNone/>
          </a:pPr>
          <a:r>
            <a:rPr lang="en-US"/>
            <a:t>in amount</a:t>
          </a:r>
        </a:p>
      </dgm:t>
    </dgm:pt>
    <dgm:pt modelId="{49BA0843-779B-4346-B5AB-12269F844F0A}" type="parTrans" cxnId="{495B5D2C-891F-472A-8DCC-00D35A856403}">
      <dgm:prSet/>
      <dgm:spPr/>
      <dgm:t>
        <a:bodyPr/>
        <a:lstStyle/>
        <a:p>
          <a:endParaRPr lang="en-US"/>
        </a:p>
      </dgm:t>
    </dgm:pt>
    <dgm:pt modelId="{430EFED9-0573-48DC-A32B-27D1D2BD9B45}" type="sibTrans" cxnId="{495B5D2C-891F-472A-8DCC-00D35A856403}">
      <dgm:prSet/>
      <dgm:spPr/>
      <dgm:t>
        <a:bodyPr/>
        <a:lstStyle/>
        <a:p>
          <a:endParaRPr lang="en-US"/>
        </a:p>
      </dgm:t>
    </dgm:pt>
    <dgm:pt modelId="{713030AE-E80A-45A0-A539-26F7A06D554E}">
      <dgm:prSet/>
      <dgm:spPr/>
      <dgm:t>
        <a:bodyPr/>
        <a:lstStyle/>
        <a:p>
          <a:pPr algn="ctr">
            <a:lnSpc>
              <a:spcPct val="100000"/>
            </a:lnSpc>
            <a:buNone/>
          </a:pPr>
          <a:r>
            <a:rPr lang="en-US"/>
            <a:t>support of IU’s mission</a:t>
          </a:r>
        </a:p>
      </dgm:t>
    </dgm:pt>
    <dgm:pt modelId="{38D11456-936D-4819-821C-FF24B5D60138}" type="sibTrans" cxnId="{36B0601E-D3F0-4FA4-B1DD-52B8C4FAE8FF}">
      <dgm:prSet/>
      <dgm:spPr/>
      <dgm:t>
        <a:bodyPr/>
        <a:lstStyle/>
        <a:p>
          <a:endParaRPr lang="en-US"/>
        </a:p>
      </dgm:t>
    </dgm:pt>
    <dgm:pt modelId="{08318588-9603-409B-994F-F1373EA0BD75}" type="parTrans" cxnId="{36B0601E-D3F0-4FA4-B1DD-52B8C4FAE8FF}">
      <dgm:prSet/>
      <dgm:spPr/>
      <dgm:t>
        <a:bodyPr/>
        <a:lstStyle/>
        <a:p>
          <a:endParaRPr lang="en-US"/>
        </a:p>
      </dgm:t>
    </dgm:pt>
    <dgm:pt modelId="{A0470861-57C4-4786-8133-C7E99F2A2D3F}" type="pres">
      <dgm:prSet presAssocID="{5E1E9B6F-6D0A-4D5F-B7A7-0D5F0F6AAD35}" presName="Name0" presStyleCnt="0">
        <dgm:presLayoutVars>
          <dgm:dir/>
          <dgm:resizeHandles val="exact"/>
        </dgm:presLayoutVars>
      </dgm:prSet>
      <dgm:spPr/>
    </dgm:pt>
    <dgm:pt modelId="{8AC81B6D-9280-4B5B-91D9-592FB8A5F8BD}" type="pres">
      <dgm:prSet presAssocID="{5E1E9B6F-6D0A-4D5F-B7A7-0D5F0F6AAD35}" presName="fgShape" presStyleLbl="fgShp" presStyleIdx="0" presStyleCnt="1" custScaleX="106296" custScaleY="162146" custLinFactY="179560" custLinFactNeighborX="5162" custLinFactNeighborY="200000"/>
      <dgm:spPr>
        <a:noFill/>
        <a:ln>
          <a:noFill/>
        </a:ln>
      </dgm:spPr>
    </dgm:pt>
    <dgm:pt modelId="{64FBFC1B-C464-4B57-ACC1-66CB17F259B7}" type="pres">
      <dgm:prSet presAssocID="{5E1E9B6F-6D0A-4D5F-B7A7-0D5F0F6AAD35}" presName="linComp" presStyleCnt="0"/>
      <dgm:spPr/>
    </dgm:pt>
    <dgm:pt modelId="{7A94EC24-76EA-4B80-B4FF-A20F75483CAE}" type="pres">
      <dgm:prSet presAssocID="{F288C81D-7B00-4AC8-96B3-632961829703}" presName="compNode" presStyleCnt="0"/>
      <dgm:spPr/>
    </dgm:pt>
    <dgm:pt modelId="{591FF6AA-F35B-4FB2-8AB2-9C303C78B9B8}" type="pres">
      <dgm:prSet presAssocID="{F288C81D-7B00-4AC8-96B3-632961829703}" presName="bkgdShape" presStyleLbl="node1" presStyleIdx="0" presStyleCnt="4"/>
      <dgm:spPr/>
    </dgm:pt>
    <dgm:pt modelId="{0BBF6AB5-EEBF-417A-8E6C-036EA8BE610D}" type="pres">
      <dgm:prSet presAssocID="{F288C81D-7B00-4AC8-96B3-632961829703}" presName="nodeTx" presStyleLbl="node1" presStyleIdx="0" presStyleCnt="4">
        <dgm:presLayoutVars>
          <dgm:bulletEnabled val="1"/>
        </dgm:presLayoutVars>
      </dgm:prSet>
      <dgm:spPr/>
    </dgm:pt>
    <dgm:pt modelId="{4EBCF4EA-7311-4BBB-B071-34DDEEBA5040}" type="pres">
      <dgm:prSet presAssocID="{F288C81D-7B00-4AC8-96B3-632961829703}" presName="invisiNode" presStyleLbl="node1" presStyleIdx="0" presStyleCnt="4"/>
      <dgm:spPr/>
    </dgm:pt>
    <dgm:pt modelId="{24EA0948-6E86-40BE-8068-C0AAAAAD39B9}" type="pres">
      <dgm:prSet presAssocID="{F288C81D-7B00-4AC8-96B3-632961829703}" presName="imagNode" presStyleLbl="fgImgPlace1" presStyleIdx="0" presStyleCnt="4"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2889" b="1373"/>
          </a:stretch>
        </a:blipFill>
      </dgm:spPr>
      <dgm:extLst>
        <a:ext uri="{E40237B7-FDA0-4F09-8148-C483321AD2D9}">
          <dgm14:cNvPr xmlns:dgm14="http://schemas.microsoft.com/office/drawing/2010/diagram" id="0" name="" descr="Iridescent close-up of wrench and screws"/>
        </a:ext>
      </dgm:extLst>
    </dgm:pt>
    <dgm:pt modelId="{EE6749B9-0D18-4A31-9219-70D25DF1827D}" type="pres">
      <dgm:prSet presAssocID="{F7D05103-66B0-4C73-9C16-3FD2074731A9}" presName="sibTrans" presStyleLbl="sibTrans2D1" presStyleIdx="0" presStyleCnt="0"/>
      <dgm:spPr/>
    </dgm:pt>
    <dgm:pt modelId="{72195BEC-666A-4E7E-B089-89EF7CAB7530}" type="pres">
      <dgm:prSet presAssocID="{FD0602BD-6909-4D00-BE00-09C16DF23AAD}" presName="compNode" presStyleCnt="0"/>
      <dgm:spPr/>
    </dgm:pt>
    <dgm:pt modelId="{62E87780-B4F4-4EE2-AD81-116514B05CDA}" type="pres">
      <dgm:prSet presAssocID="{FD0602BD-6909-4D00-BE00-09C16DF23AAD}" presName="bkgdShape" presStyleLbl="node1" presStyleIdx="1" presStyleCnt="4"/>
      <dgm:spPr/>
    </dgm:pt>
    <dgm:pt modelId="{D5F69C2A-CB9D-48C6-A58B-E48C070B4A64}" type="pres">
      <dgm:prSet presAssocID="{FD0602BD-6909-4D00-BE00-09C16DF23AAD}" presName="nodeTx" presStyleLbl="node1" presStyleIdx="1" presStyleCnt="4">
        <dgm:presLayoutVars>
          <dgm:bulletEnabled val="1"/>
        </dgm:presLayoutVars>
      </dgm:prSet>
      <dgm:spPr/>
    </dgm:pt>
    <dgm:pt modelId="{DFE7EB6C-21BD-418A-9D81-1CB70F0EDA41}" type="pres">
      <dgm:prSet presAssocID="{FD0602BD-6909-4D00-BE00-09C16DF23AAD}" presName="invisiNode" presStyleLbl="node1" presStyleIdx="1" presStyleCnt="4"/>
      <dgm:spPr/>
    </dgm:pt>
    <dgm:pt modelId="{C71771F1-88CF-4267-B0A1-FE8313462B10}" type="pres">
      <dgm:prSet presAssocID="{FD0602BD-6909-4D00-BE00-09C16DF23AAD}" presName="imagNode" presStyleLbl="fgImgPlac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cientist examining plants in laboratory"/>
        </a:ext>
      </dgm:extLst>
    </dgm:pt>
    <dgm:pt modelId="{94E1F97B-FD78-4445-BE37-5066E403A7A4}" type="pres">
      <dgm:prSet presAssocID="{CC45EF7E-580F-4830-8D0B-2C5B870CA3F5}" presName="sibTrans" presStyleLbl="sibTrans2D1" presStyleIdx="0" presStyleCnt="0"/>
      <dgm:spPr/>
    </dgm:pt>
    <dgm:pt modelId="{50B7FF42-8353-40DC-ADAF-C9E0E0904B58}" type="pres">
      <dgm:prSet presAssocID="{D0C1830C-028C-49E9-B15B-596FA0D9A6D4}" presName="compNode" presStyleCnt="0"/>
      <dgm:spPr/>
    </dgm:pt>
    <dgm:pt modelId="{6E095459-D783-40BC-8803-B5AFB432A356}" type="pres">
      <dgm:prSet presAssocID="{D0C1830C-028C-49E9-B15B-596FA0D9A6D4}" presName="bkgdShape" presStyleLbl="node1" presStyleIdx="2" presStyleCnt="4"/>
      <dgm:spPr/>
    </dgm:pt>
    <dgm:pt modelId="{263B2A4A-0F76-45FD-A291-D9C7603CB5AF}" type="pres">
      <dgm:prSet presAssocID="{D0C1830C-028C-49E9-B15B-596FA0D9A6D4}" presName="nodeTx" presStyleLbl="node1" presStyleIdx="2" presStyleCnt="4">
        <dgm:presLayoutVars>
          <dgm:bulletEnabled val="1"/>
        </dgm:presLayoutVars>
      </dgm:prSet>
      <dgm:spPr/>
    </dgm:pt>
    <dgm:pt modelId="{0709A28B-F141-4BFF-8275-B6875CC636A7}" type="pres">
      <dgm:prSet presAssocID="{D0C1830C-028C-49E9-B15B-596FA0D9A6D4}" presName="invisiNode" presStyleLbl="node1" presStyleIdx="2" presStyleCnt="4"/>
      <dgm:spPr/>
    </dgm:pt>
    <dgm:pt modelId="{016DED2E-1971-4F6D-B50A-125A0EFBF1D0}" type="pres">
      <dgm:prSet presAssocID="{D0C1830C-028C-49E9-B15B-596FA0D9A6D4}" presName="imagNode" presStyleLbl="fgImgPlac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n raising thumbs up"/>
        </a:ext>
      </dgm:extLst>
    </dgm:pt>
    <dgm:pt modelId="{6F5FD1A0-BC39-41F3-9667-752DABB5D7D9}" type="pres">
      <dgm:prSet presAssocID="{DBD1D409-F411-41DF-8CB3-C2F60ED00D87}" presName="sibTrans" presStyleLbl="sibTrans2D1" presStyleIdx="0" presStyleCnt="0"/>
      <dgm:spPr/>
    </dgm:pt>
    <dgm:pt modelId="{2CA980B6-35B8-4E98-A52C-55D243B203A9}" type="pres">
      <dgm:prSet presAssocID="{D5849A1E-EED9-4A17-A8CF-81405753E495}" presName="compNode" presStyleCnt="0"/>
      <dgm:spPr/>
    </dgm:pt>
    <dgm:pt modelId="{E36BBC17-5832-4F7D-870E-3B1BADD52156}" type="pres">
      <dgm:prSet presAssocID="{D5849A1E-EED9-4A17-A8CF-81405753E495}" presName="bkgdShape" presStyleLbl="node1" presStyleIdx="3" presStyleCnt="4"/>
      <dgm:spPr/>
    </dgm:pt>
    <dgm:pt modelId="{6E2D2589-65C5-459E-86A8-7460D17AFA6D}" type="pres">
      <dgm:prSet presAssocID="{D5849A1E-EED9-4A17-A8CF-81405753E495}" presName="nodeTx" presStyleLbl="node1" presStyleIdx="3" presStyleCnt="4">
        <dgm:presLayoutVars>
          <dgm:bulletEnabled val="1"/>
        </dgm:presLayoutVars>
      </dgm:prSet>
      <dgm:spPr/>
    </dgm:pt>
    <dgm:pt modelId="{5E04C883-EE5C-48ED-B6CC-C0D5B2524502}" type="pres">
      <dgm:prSet presAssocID="{D5849A1E-EED9-4A17-A8CF-81405753E495}" presName="invisiNode" presStyleLbl="node1" presStyleIdx="3" presStyleCnt="4"/>
      <dgm:spPr/>
    </dgm:pt>
    <dgm:pt modelId="{79BFB3A5-F1B6-4FC5-ABA6-3BDF154B01B6}" type="pres">
      <dgm:prSet presAssocID="{D5849A1E-EED9-4A17-A8CF-81405753E495}" presName="imagNode" presStyleLbl="fgImgPlace1" presStyleIdx="3" presStyleCnt="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eople seated on tiered chairs in lecture hall, looking at laptops and notes"/>
        </a:ext>
      </dgm:extLst>
    </dgm:pt>
  </dgm:ptLst>
  <dgm:cxnLst>
    <dgm:cxn modelId="{7E6DC801-ABA5-4159-8922-03789717F754}" type="presOf" srcId="{D0C1830C-028C-49E9-B15B-596FA0D9A6D4}" destId="{6E095459-D783-40BC-8803-B5AFB432A356}" srcOrd="0" destOrd="0" presId="urn:microsoft.com/office/officeart/2005/8/layout/hList7"/>
    <dgm:cxn modelId="{82945B0B-D632-4718-AB43-A79D63B5034B}" srcId="{F288C81D-7B00-4AC8-96B3-632961829703}" destId="{E90588CB-D8A6-4BD3-AEA9-69976EA85E59}" srcOrd="0" destOrd="0" parTransId="{60E8EE9E-58C5-4B6F-ACFD-875D391810A7}" sibTransId="{996C266E-13FB-4D82-A023-8F2F1C74B317}"/>
    <dgm:cxn modelId="{9F22C21B-0253-4C76-A191-FA88D1B8DD40}" type="presOf" srcId="{FD0602BD-6909-4D00-BE00-09C16DF23AAD}" destId="{D5F69C2A-CB9D-48C6-A58B-E48C070B4A64}" srcOrd="1" destOrd="0" presId="urn:microsoft.com/office/officeart/2005/8/layout/hList7"/>
    <dgm:cxn modelId="{36B0601E-D3F0-4FA4-B1DD-52B8C4FAE8FF}" srcId="{D5849A1E-EED9-4A17-A8CF-81405753E495}" destId="{713030AE-E80A-45A0-A539-26F7A06D554E}" srcOrd="0" destOrd="0" parTransId="{08318588-9603-409B-994F-F1373EA0BD75}" sibTransId="{38D11456-936D-4819-821C-FF24B5D60138}"/>
    <dgm:cxn modelId="{8385951F-5B4B-4F82-A2A4-0FEC88FFB241}" type="presOf" srcId="{E90588CB-D8A6-4BD3-AEA9-69976EA85E59}" destId="{0BBF6AB5-EEBF-417A-8E6C-036EA8BE610D}" srcOrd="1" destOrd="1" presId="urn:microsoft.com/office/officeart/2005/8/layout/hList7"/>
    <dgm:cxn modelId="{495B5D2C-891F-472A-8DCC-00D35A856403}" srcId="{D0C1830C-028C-49E9-B15B-596FA0D9A6D4}" destId="{52A165A1-D69A-43D3-B3D9-461FBB861DB2}" srcOrd="0" destOrd="0" parTransId="{49BA0843-779B-4346-B5AB-12269F844F0A}" sibTransId="{430EFED9-0573-48DC-A32B-27D1D2BD9B45}"/>
    <dgm:cxn modelId="{561E8B2F-92E4-4F04-8713-1F78E041EF28}" srcId="{5E1E9B6F-6D0A-4D5F-B7A7-0D5F0F6AAD35}" destId="{F288C81D-7B00-4AC8-96B3-632961829703}" srcOrd="0" destOrd="0" parTransId="{47F18E14-D11B-447F-90E6-E6669B0B9087}" sibTransId="{F7D05103-66B0-4C73-9C16-3FD2074731A9}"/>
    <dgm:cxn modelId="{84CB405C-93A7-4139-A7B2-C9D30CD7366B}" type="presOf" srcId="{F288C81D-7B00-4AC8-96B3-632961829703}" destId="{0BBF6AB5-EEBF-417A-8E6C-036EA8BE610D}" srcOrd="1" destOrd="0" presId="urn:microsoft.com/office/officeart/2005/8/layout/hList7"/>
    <dgm:cxn modelId="{608CE743-0D33-480F-8944-0C5549B0FC76}" type="presOf" srcId="{82A6DC83-FDD9-4394-98DF-7E3FA69162BD}" destId="{D5F69C2A-CB9D-48C6-A58B-E48C070B4A64}" srcOrd="1" destOrd="1" presId="urn:microsoft.com/office/officeart/2005/8/layout/hList7"/>
    <dgm:cxn modelId="{40F42B67-49ED-4DBC-AD56-9EFD270701CE}" type="presOf" srcId="{5E1E9B6F-6D0A-4D5F-B7A7-0D5F0F6AAD35}" destId="{A0470861-57C4-4786-8133-C7E99F2A2D3F}" srcOrd="0" destOrd="0" presId="urn:microsoft.com/office/officeart/2005/8/layout/hList7"/>
    <dgm:cxn modelId="{D1C9A550-CC2E-4622-80EC-A38461FBFFCF}" type="presOf" srcId="{52A165A1-D69A-43D3-B3D9-461FBB861DB2}" destId="{6E095459-D783-40BC-8803-B5AFB432A356}" srcOrd="0" destOrd="1" presId="urn:microsoft.com/office/officeart/2005/8/layout/hList7"/>
    <dgm:cxn modelId="{0C257458-3228-4CF2-8426-412DEE80A889}" type="presOf" srcId="{D5849A1E-EED9-4A17-A8CF-81405753E495}" destId="{E36BBC17-5832-4F7D-870E-3B1BADD52156}" srcOrd="0" destOrd="0" presId="urn:microsoft.com/office/officeart/2005/8/layout/hList7"/>
    <dgm:cxn modelId="{B5A8A858-E1B4-4D51-990D-A4C248856A17}" type="presOf" srcId="{F7D05103-66B0-4C73-9C16-3FD2074731A9}" destId="{EE6749B9-0D18-4A31-9219-70D25DF1827D}" srcOrd="0" destOrd="0" presId="urn:microsoft.com/office/officeart/2005/8/layout/hList7"/>
    <dgm:cxn modelId="{4818B579-B6A8-420B-8395-3CA40ACF7CBA}" srcId="{5E1E9B6F-6D0A-4D5F-B7A7-0D5F0F6AAD35}" destId="{D0C1830C-028C-49E9-B15B-596FA0D9A6D4}" srcOrd="2" destOrd="0" parTransId="{F976ABE4-839A-4D66-9A72-0CCF9CE428C5}" sibTransId="{DBD1D409-F411-41DF-8CB3-C2F60ED00D87}"/>
    <dgm:cxn modelId="{2BF9517A-A54B-470E-9FF0-A177877E2440}" type="presOf" srcId="{CC45EF7E-580F-4830-8D0B-2C5B870CA3F5}" destId="{94E1F97B-FD78-4445-BE37-5066E403A7A4}" srcOrd="0" destOrd="0" presId="urn:microsoft.com/office/officeart/2005/8/layout/hList7"/>
    <dgm:cxn modelId="{6E65E67A-699C-4A72-9687-98CCB56D597F}" type="presOf" srcId="{D5849A1E-EED9-4A17-A8CF-81405753E495}" destId="{6E2D2589-65C5-459E-86A8-7460D17AFA6D}" srcOrd="1" destOrd="0" presId="urn:microsoft.com/office/officeart/2005/8/layout/hList7"/>
    <dgm:cxn modelId="{DF9AD282-8FBC-43A6-8194-8A82273AD3A9}" srcId="{FD0602BD-6909-4D00-BE00-09C16DF23AAD}" destId="{82A6DC83-FDD9-4394-98DF-7E3FA69162BD}" srcOrd="0" destOrd="0" parTransId="{9E52FDA7-CB15-457C-B56F-9CBCB326CA4D}" sibTransId="{61258C32-C5E2-4191-90F4-AEDC6E41FF16}"/>
    <dgm:cxn modelId="{984F3284-386A-4BBA-8C5D-6A383A1D7645}" type="presOf" srcId="{D0C1830C-028C-49E9-B15B-596FA0D9A6D4}" destId="{263B2A4A-0F76-45FD-A291-D9C7603CB5AF}" srcOrd="1" destOrd="0" presId="urn:microsoft.com/office/officeart/2005/8/layout/hList7"/>
    <dgm:cxn modelId="{3062538F-FBCA-457F-8436-9E2282A28542}" type="presOf" srcId="{E90588CB-D8A6-4BD3-AEA9-69976EA85E59}" destId="{591FF6AA-F35B-4FB2-8AB2-9C303C78B9B8}" srcOrd="0" destOrd="1" presId="urn:microsoft.com/office/officeart/2005/8/layout/hList7"/>
    <dgm:cxn modelId="{306D6891-8E42-4CA4-913F-710A3D0369F4}" srcId="{5E1E9B6F-6D0A-4D5F-B7A7-0D5F0F6AAD35}" destId="{D5849A1E-EED9-4A17-A8CF-81405753E495}" srcOrd="3" destOrd="0" parTransId="{F8B5287B-2C5C-442E-85B7-D8F6343B60FE}" sibTransId="{F3400CFC-B5D3-4FD0-B068-571623582BE4}"/>
    <dgm:cxn modelId="{25626794-BF08-4791-A9E7-14AC8FB0E7C7}" type="presOf" srcId="{52A165A1-D69A-43D3-B3D9-461FBB861DB2}" destId="{263B2A4A-0F76-45FD-A291-D9C7603CB5AF}" srcOrd="1" destOrd="1" presId="urn:microsoft.com/office/officeart/2005/8/layout/hList7"/>
    <dgm:cxn modelId="{AFAB82A0-8CEF-4672-8263-E17D6DDE63DB}" type="presOf" srcId="{713030AE-E80A-45A0-A539-26F7A06D554E}" destId="{6E2D2589-65C5-459E-86A8-7460D17AFA6D}" srcOrd="1" destOrd="1" presId="urn:microsoft.com/office/officeart/2005/8/layout/hList7"/>
    <dgm:cxn modelId="{1F96FDAC-178D-41C7-9350-F5D50FB889C2}" srcId="{5E1E9B6F-6D0A-4D5F-B7A7-0D5F0F6AAD35}" destId="{FD0602BD-6909-4D00-BE00-09C16DF23AAD}" srcOrd="1" destOrd="0" parTransId="{48F4AD2E-654D-41A0-8F82-F5D1A21A52BD}" sibTransId="{CC45EF7E-580F-4830-8D0B-2C5B870CA3F5}"/>
    <dgm:cxn modelId="{805628C4-DB3E-427A-9037-4D6BF7CDA2A9}" type="presOf" srcId="{713030AE-E80A-45A0-A539-26F7A06D554E}" destId="{E36BBC17-5832-4F7D-870E-3B1BADD52156}" srcOrd="0" destOrd="1" presId="urn:microsoft.com/office/officeart/2005/8/layout/hList7"/>
    <dgm:cxn modelId="{F9B08ACF-C768-406D-9817-4FC1C0B0520B}" type="presOf" srcId="{82A6DC83-FDD9-4394-98DF-7E3FA69162BD}" destId="{62E87780-B4F4-4EE2-AD81-116514B05CDA}" srcOrd="0" destOrd="1" presId="urn:microsoft.com/office/officeart/2005/8/layout/hList7"/>
    <dgm:cxn modelId="{0003CEDC-4C8D-4C2A-9845-C850507DDC5C}" type="presOf" srcId="{F288C81D-7B00-4AC8-96B3-632961829703}" destId="{591FF6AA-F35B-4FB2-8AB2-9C303C78B9B8}" srcOrd="0" destOrd="0" presId="urn:microsoft.com/office/officeart/2005/8/layout/hList7"/>
    <dgm:cxn modelId="{4B1498DF-B1AA-4455-96E7-E6A9CBA4CE4E}" type="presOf" srcId="{FD0602BD-6909-4D00-BE00-09C16DF23AAD}" destId="{62E87780-B4F4-4EE2-AD81-116514B05CDA}" srcOrd="0" destOrd="0" presId="urn:microsoft.com/office/officeart/2005/8/layout/hList7"/>
    <dgm:cxn modelId="{D015A7DF-C20F-4F67-8E7C-EF68C3B7BE65}" type="presOf" srcId="{DBD1D409-F411-41DF-8CB3-C2F60ED00D87}" destId="{6F5FD1A0-BC39-41F3-9667-752DABB5D7D9}" srcOrd="0" destOrd="0" presId="urn:microsoft.com/office/officeart/2005/8/layout/hList7"/>
    <dgm:cxn modelId="{B8B32F1E-9A34-400F-8981-2FF476CAB19A}" type="presParOf" srcId="{A0470861-57C4-4786-8133-C7E99F2A2D3F}" destId="{8AC81B6D-9280-4B5B-91D9-592FB8A5F8BD}" srcOrd="0" destOrd="0" presId="urn:microsoft.com/office/officeart/2005/8/layout/hList7"/>
    <dgm:cxn modelId="{8D2CB715-4DB9-49D2-AFB6-8550F858C846}" type="presParOf" srcId="{A0470861-57C4-4786-8133-C7E99F2A2D3F}" destId="{64FBFC1B-C464-4B57-ACC1-66CB17F259B7}" srcOrd="1" destOrd="0" presId="urn:microsoft.com/office/officeart/2005/8/layout/hList7"/>
    <dgm:cxn modelId="{73077D78-42E7-43DE-B0D3-C9A1535AAE38}" type="presParOf" srcId="{64FBFC1B-C464-4B57-ACC1-66CB17F259B7}" destId="{7A94EC24-76EA-4B80-B4FF-A20F75483CAE}" srcOrd="0" destOrd="0" presId="urn:microsoft.com/office/officeart/2005/8/layout/hList7"/>
    <dgm:cxn modelId="{D1B70B4F-EE6C-4FF1-96C1-6F12D5DF1EC7}" type="presParOf" srcId="{7A94EC24-76EA-4B80-B4FF-A20F75483CAE}" destId="{591FF6AA-F35B-4FB2-8AB2-9C303C78B9B8}" srcOrd="0" destOrd="0" presId="urn:microsoft.com/office/officeart/2005/8/layout/hList7"/>
    <dgm:cxn modelId="{01240D65-7289-4407-812A-7A6620C0B86D}" type="presParOf" srcId="{7A94EC24-76EA-4B80-B4FF-A20F75483CAE}" destId="{0BBF6AB5-EEBF-417A-8E6C-036EA8BE610D}" srcOrd="1" destOrd="0" presId="urn:microsoft.com/office/officeart/2005/8/layout/hList7"/>
    <dgm:cxn modelId="{33BF3CE3-1964-4C79-B0DD-6A339B04F850}" type="presParOf" srcId="{7A94EC24-76EA-4B80-B4FF-A20F75483CAE}" destId="{4EBCF4EA-7311-4BBB-B071-34DDEEBA5040}" srcOrd="2" destOrd="0" presId="urn:microsoft.com/office/officeart/2005/8/layout/hList7"/>
    <dgm:cxn modelId="{4D6D50FB-1C77-4A83-8B08-70D2CB4D08D6}" type="presParOf" srcId="{7A94EC24-76EA-4B80-B4FF-A20F75483CAE}" destId="{24EA0948-6E86-40BE-8068-C0AAAAAD39B9}" srcOrd="3" destOrd="0" presId="urn:microsoft.com/office/officeart/2005/8/layout/hList7"/>
    <dgm:cxn modelId="{9B4A93E1-CCC0-4E1D-AA60-1063DF61DC2C}" type="presParOf" srcId="{64FBFC1B-C464-4B57-ACC1-66CB17F259B7}" destId="{EE6749B9-0D18-4A31-9219-70D25DF1827D}" srcOrd="1" destOrd="0" presId="urn:microsoft.com/office/officeart/2005/8/layout/hList7"/>
    <dgm:cxn modelId="{157BB55C-7DB3-4FBE-B4DF-830704DEA32E}" type="presParOf" srcId="{64FBFC1B-C464-4B57-ACC1-66CB17F259B7}" destId="{72195BEC-666A-4E7E-B089-89EF7CAB7530}" srcOrd="2" destOrd="0" presId="urn:microsoft.com/office/officeart/2005/8/layout/hList7"/>
    <dgm:cxn modelId="{D1229CB4-235A-4A67-A4CA-D3CA1082F502}" type="presParOf" srcId="{72195BEC-666A-4E7E-B089-89EF7CAB7530}" destId="{62E87780-B4F4-4EE2-AD81-116514B05CDA}" srcOrd="0" destOrd="0" presId="urn:microsoft.com/office/officeart/2005/8/layout/hList7"/>
    <dgm:cxn modelId="{96B83059-B46F-497A-902B-39C6F29199EA}" type="presParOf" srcId="{72195BEC-666A-4E7E-B089-89EF7CAB7530}" destId="{D5F69C2A-CB9D-48C6-A58B-E48C070B4A64}" srcOrd="1" destOrd="0" presId="urn:microsoft.com/office/officeart/2005/8/layout/hList7"/>
    <dgm:cxn modelId="{71472839-37A5-4862-943E-A43CF68A2F73}" type="presParOf" srcId="{72195BEC-666A-4E7E-B089-89EF7CAB7530}" destId="{DFE7EB6C-21BD-418A-9D81-1CB70F0EDA41}" srcOrd="2" destOrd="0" presId="urn:microsoft.com/office/officeart/2005/8/layout/hList7"/>
    <dgm:cxn modelId="{AFAC25DB-DFF0-4D5B-A3CC-1416D6CFA882}" type="presParOf" srcId="{72195BEC-666A-4E7E-B089-89EF7CAB7530}" destId="{C71771F1-88CF-4267-B0A1-FE8313462B10}" srcOrd="3" destOrd="0" presId="urn:microsoft.com/office/officeart/2005/8/layout/hList7"/>
    <dgm:cxn modelId="{F4B4005E-1931-47BE-B3CC-225BC9576FEC}" type="presParOf" srcId="{64FBFC1B-C464-4B57-ACC1-66CB17F259B7}" destId="{94E1F97B-FD78-4445-BE37-5066E403A7A4}" srcOrd="3" destOrd="0" presId="urn:microsoft.com/office/officeart/2005/8/layout/hList7"/>
    <dgm:cxn modelId="{7C9B6267-74E5-4C32-A5E9-414908D675EF}" type="presParOf" srcId="{64FBFC1B-C464-4B57-ACC1-66CB17F259B7}" destId="{50B7FF42-8353-40DC-ADAF-C9E0E0904B58}" srcOrd="4" destOrd="0" presId="urn:microsoft.com/office/officeart/2005/8/layout/hList7"/>
    <dgm:cxn modelId="{D38A06BD-DBCA-4841-A0FC-39DDE94D7934}" type="presParOf" srcId="{50B7FF42-8353-40DC-ADAF-C9E0E0904B58}" destId="{6E095459-D783-40BC-8803-B5AFB432A356}" srcOrd="0" destOrd="0" presId="urn:microsoft.com/office/officeart/2005/8/layout/hList7"/>
    <dgm:cxn modelId="{51CE2386-E6CA-405E-9706-3D7CC93EE767}" type="presParOf" srcId="{50B7FF42-8353-40DC-ADAF-C9E0E0904B58}" destId="{263B2A4A-0F76-45FD-A291-D9C7603CB5AF}" srcOrd="1" destOrd="0" presId="urn:microsoft.com/office/officeart/2005/8/layout/hList7"/>
    <dgm:cxn modelId="{7EC61C2D-FD8D-41B9-B870-9896E7E95A23}" type="presParOf" srcId="{50B7FF42-8353-40DC-ADAF-C9E0E0904B58}" destId="{0709A28B-F141-4BFF-8275-B6875CC636A7}" srcOrd="2" destOrd="0" presId="urn:microsoft.com/office/officeart/2005/8/layout/hList7"/>
    <dgm:cxn modelId="{C37E69AD-B068-4150-BE81-9F12F295E73E}" type="presParOf" srcId="{50B7FF42-8353-40DC-ADAF-C9E0E0904B58}" destId="{016DED2E-1971-4F6D-B50A-125A0EFBF1D0}" srcOrd="3" destOrd="0" presId="urn:microsoft.com/office/officeart/2005/8/layout/hList7"/>
    <dgm:cxn modelId="{6E5B6EBE-23EF-4D29-8556-53A1D6793F0C}" type="presParOf" srcId="{64FBFC1B-C464-4B57-ACC1-66CB17F259B7}" destId="{6F5FD1A0-BC39-41F3-9667-752DABB5D7D9}" srcOrd="5" destOrd="0" presId="urn:microsoft.com/office/officeart/2005/8/layout/hList7"/>
    <dgm:cxn modelId="{5C41B888-D393-4BC6-9C33-104007BCC8A3}" type="presParOf" srcId="{64FBFC1B-C464-4B57-ACC1-66CB17F259B7}" destId="{2CA980B6-35B8-4E98-A52C-55D243B203A9}" srcOrd="6" destOrd="0" presId="urn:microsoft.com/office/officeart/2005/8/layout/hList7"/>
    <dgm:cxn modelId="{5DD4F102-AB92-407C-B1FC-93020DB6C1A1}" type="presParOf" srcId="{2CA980B6-35B8-4E98-A52C-55D243B203A9}" destId="{E36BBC17-5832-4F7D-870E-3B1BADD52156}" srcOrd="0" destOrd="0" presId="urn:microsoft.com/office/officeart/2005/8/layout/hList7"/>
    <dgm:cxn modelId="{97BD9ACA-00C6-45EA-9FE5-EF00C1E7D3E9}" type="presParOf" srcId="{2CA980B6-35B8-4E98-A52C-55D243B203A9}" destId="{6E2D2589-65C5-459E-86A8-7460D17AFA6D}" srcOrd="1" destOrd="0" presId="urn:microsoft.com/office/officeart/2005/8/layout/hList7"/>
    <dgm:cxn modelId="{AFF7B457-015E-42D1-AC53-6C9A314E4088}" type="presParOf" srcId="{2CA980B6-35B8-4E98-A52C-55D243B203A9}" destId="{5E04C883-EE5C-48ED-B6CC-C0D5B2524502}" srcOrd="2" destOrd="0" presId="urn:microsoft.com/office/officeart/2005/8/layout/hList7"/>
    <dgm:cxn modelId="{F60D4690-FAAD-4D1C-9A27-61AB322F1AD9}" type="presParOf" srcId="{2CA980B6-35B8-4E98-A52C-55D243B203A9}" destId="{79BFB3A5-F1B6-4FC5-ABA6-3BDF154B01B6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EDB5C18-CDBB-4886-9AAA-6A1884E9A432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92CC712E-F385-4F50-B5F5-7B383EFB7BA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Responsible cardholder should be the same person named on the face of the card.</a:t>
          </a:r>
        </a:p>
      </dgm:t>
    </dgm:pt>
    <dgm:pt modelId="{46742974-211A-4E1D-9245-F2EF15C9C9D2}" type="parTrans" cxnId="{4578E0B0-FAC6-4637-939C-85D3C441E59E}">
      <dgm:prSet/>
      <dgm:spPr/>
      <dgm:t>
        <a:bodyPr/>
        <a:lstStyle/>
        <a:p>
          <a:endParaRPr lang="en-US"/>
        </a:p>
      </dgm:t>
    </dgm:pt>
    <dgm:pt modelId="{3DF9D913-2C6A-4B13-9040-F83441B2AECF}" type="sibTrans" cxnId="{4578E0B0-FAC6-4637-939C-85D3C441E59E}">
      <dgm:prSet/>
      <dgm:spPr/>
      <dgm:t>
        <a:bodyPr/>
        <a:lstStyle/>
        <a:p>
          <a:endParaRPr lang="en-US"/>
        </a:p>
      </dgm:t>
    </dgm:pt>
    <dgm:pt modelId="{185B8733-24BF-4DBD-B147-C7731DB89F8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This person is responsible for ensuring all their purchases comply with IU policy and procedure. </a:t>
          </a:r>
        </a:p>
      </dgm:t>
    </dgm:pt>
    <dgm:pt modelId="{914ED4E6-34D9-4C32-9FF4-CD8EF4066928}" type="parTrans" cxnId="{1AC0637A-155F-4B99-AB15-D1C7A9EC2634}">
      <dgm:prSet/>
      <dgm:spPr/>
      <dgm:t>
        <a:bodyPr/>
        <a:lstStyle/>
        <a:p>
          <a:endParaRPr lang="en-US"/>
        </a:p>
      </dgm:t>
    </dgm:pt>
    <dgm:pt modelId="{F6AE6BE9-9F2A-4B40-BBF9-62CBD09769D0}" type="sibTrans" cxnId="{1AC0637A-155F-4B99-AB15-D1C7A9EC2634}">
      <dgm:prSet/>
      <dgm:spPr/>
      <dgm:t>
        <a:bodyPr/>
        <a:lstStyle/>
        <a:p>
          <a:endParaRPr lang="en-US"/>
        </a:p>
      </dgm:t>
    </dgm:pt>
    <dgm:pt modelId="{DC5A2CCA-D767-4A7F-8DC4-7D37DD01400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If another individual reconciles expenses, cardholder is responsible for submitting receipts and other documentation in a timely manner. </a:t>
          </a:r>
        </a:p>
      </dgm:t>
    </dgm:pt>
    <dgm:pt modelId="{CF2DADD4-9555-4E39-BDCD-D0B440F3EEB2}" type="parTrans" cxnId="{5E7CB4A9-71BB-4041-9635-3FB50C18E54C}">
      <dgm:prSet/>
      <dgm:spPr/>
      <dgm:t>
        <a:bodyPr/>
        <a:lstStyle/>
        <a:p>
          <a:endParaRPr lang="en-US"/>
        </a:p>
      </dgm:t>
    </dgm:pt>
    <dgm:pt modelId="{E06489CD-8254-4FA3-A603-B2B90E1CC3AA}" type="sibTrans" cxnId="{5E7CB4A9-71BB-4041-9635-3FB50C18E54C}">
      <dgm:prSet/>
      <dgm:spPr/>
      <dgm:t>
        <a:bodyPr/>
        <a:lstStyle/>
        <a:p>
          <a:endParaRPr lang="en-US"/>
        </a:p>
      </dgm:t>
    </dgm:pt>
    <dgm:pt modelId="{E8E33B37-006C-4E6D-8242-99325AE7AF3E}" type="pres">
      <dgm:prSet presAssocID="{EEDB5C18-CDBB-4886-9AAA-6A1884E9A432}" presName="root" presStyleCnt="0">
        <dgm:presLayoutVars>
          <dgm:dir/>
          <dgm:resizeHandles val="exact"/>
        </dgm:presLayoutVars>
      </dgm:prSet>
      <dgm:spPr/>
    </dgm:pt>
    <dgm:pt modelId="{0BC8DC19-F936-4DD8-B9F7-BA174F113A95}" type="pres">
      <dgm:prSet presAssocID="{92CC712E-F385-4F50-B5F5-7B383EFB7BA9}" presName="compNode" presStyleCnt="0"/>
      <dgm:spPr/>
    </dgm:pt>
    <dgm:pt modelId="{494B30AE-58A2-4196-9943-5D98DF035F60}" type="pres">
      <dgm:prSet presAssocID="{92CC712E-F385-4F50-B5F5-7B383EFB7BA9}" presName="bgRect" presStyleLbl="bgShp" presStyleIdx="0" presStyleCnt="3"/>
      <dgm:spPr/>
    </dgm:pt>
    <dgm:pt modelId="{95A2DA97-6EA6-4556-B60F-57F0D9DFE809}" type="pres">
      <dgm:prSet presAssocID="{92CC712E-F385-4F50-B5F5-7B383EFB7BA9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rger with solid fill"/>
        </a:ext>
      </dgm:extLst>
    </dgm:pt>
    <dgm:pt modelId="{A881789F-E4E6-4165-A039-86DD59EC728C}" type="pres">
      <dgm:prSet presAssocID="{92CC712E-F385-4F50-B5F5-7B383EFB7BA9}" presName="spaceRect" presStyleCnt="0"/>
      <dgm:spPr/>
    </dgm:pt>
    <dgm:pt modelId="{6F21D3F4-768C-4FEF-A088-6D4E7A1FCBC9}" type="pres">
      <dgm:prSet presAssocID="{92CC712E-F385-4F50-B5F5-7B383EFB7BA9}" presName="parTx" presStyleLbl="revTx" presStyleIdx="0" presStyleCnt="3">
        <dgm:presLayoutVars>
          <dgm:chMax val="0"/>
          <dgm:chPref val="0"/>
        </dgm:presLayoutVars>
      </dgm:prSet>
      <dgm:spPr/>
    </dgm:pt>
    <dgm:pt modelId="{812C931D-6BF8-4409-AFEE-30237FBB0AED}" type="pres">
      <dgm:prSet presAssocID="{3DF9D913-2C6A-4B13-9040-F83441B2AECF}" presName="sibTrans" presStyleCnt="0"/>
      <dgm:spPr/>
    </dgm:pt>
    <dgm:pt modelId="{68CFBBCE-5EB4-472B-8489-A801211C67D2}" type="pres">
      <dgm:prSet presAssocID="{185B8733-24BF-4DBD-B147-C7731DB89F84}" presName="compNode" presStyleCnt="0"/>
      <dgm:spPr/>
    </dgm:pt>
    <dgm:pt modelId="{2D941FC3-F32C-4D06-BF0C-78E5F220D482}" type="pres">
      <dgm:prSet presAssocID="{185B8733-24BF-4DBD-B147-C7731DB89F84}" presName="bgRect" presStyleLbl="bgShp" presStyleIdx="1" presStyleCnt="3"/>
      <dgm:spPr/>
    </dgm:pt>
    <dgm:pt modelId="{D0C1EA1F-7851-401F-91EA-D81AC4B796B9}" type="pres">
      <dgm:prSet presAssocID="{185B8733-24BF-4DBD-B147-C7731DB89F84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avel"/>
        </a:ext>
      </dgm:extLst>
    </dgm:pt>
    <dgm:pt modelId="{9734B47F-EC43-4470-8D45-E173BB7EE8F5}" type="pres">
      <dgm:prSet presAssocID="{185B8733-24BF-4DBD-B147-C7731DB89F84}" presName="spaceRect" presStyleCnt="0"/>
      <dgm:spPr/>
    </dgm:pt>
    <dgm:pt modelId="{7CE6725D-A35B-42ED-8C35-173BE3D7F941}" type="pres">
      <dgm:prSet presAssocID="{185B8733-24BF-4DBD-B147-C7731DB89F84}" presName="parTx" presStyleLbl="revTx" presStyleIdx="1" presStyleCnt="3">
        <dgm:presLayoutVars>
          <dgm:chMax val="0"/>
          <dgm:chPref val="0"/>
        </dgm:presLayoutVars>
      </dgm:prSet>
      <dgm:spPr/>
    </dgm:pt>
    <dgm:pt modelId="{8516C6BE-AB8A-430F-9B37-BFDAF64277BA}" type="pres">
      <dgm:prSet presAssocID="{F6AE6BE9-9F2A-4B40-BBF9-62CBD09769D0}" presName="sibTrans" presStyleCnt="0"/>
      <dgm:spPr/>
    </dgm:pt>
    <dgm:pt modelId="{F1D836AF-6D0B-472A-B568-5225C25F681B}" type="pres">
      <dgm:prSet presAssocID="{DC5A2CCA-D767-4A7F-8DC4-7D37DD014004}" presName="compNode" presStyleCnt="0"/>
      <dgm:spPr/>
    </dgm:pt>
    <dgm:pt modelId="{EBB1EB30-682B-4232-8ED9-242074FF009E}" type="pres">
      <dgm:prSet presAssocID="{DC5A2CCA-D767-4A7F-8DC4-7D37DD014004}" presName="bgRect" presStyleLbl="bgShp" presStyleIdx="2" presStyleCnt="3"/>
      <dgm:spPr/>
    </dgm:pt>
    <dgm:pt modelId="{83D87EA5-0ED0-428F-824B-D4E95EDEBCD9}" type="pres">
      <dgm:prSet presAssocID="{DC5A2CCA-D767-4A7F-8DC4-7D37DD014004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end with solid fill"/>
        </a:ext>
      </dgm:extLst>
    </dgm:pt>
    <dgm:pt modelId="{A2492430-94B3-4CD2-AF14-8234A0747DB6}" type="pres">
      <dgm:prSet presAssocID="{DC5A2CCA-D767-4A7F-8DC4-7D37DD014004}" presName="spaceRect" presStyleCnt="0"/>
      <dgm:spPr/>
    </dgm:pt>
    <dgm:pt modelId="{0441A8F3-8376-462F-A43C-441C67A2EFA9}" type="pres">
      <dgm:prSet presAssocID="{DC5A2CCA-D767-4A7F-8DC4-7D37DD014004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957EC614-B7C4-437D-B59F-6B2469A02E31}" type="presOf" srcId="{EEDB5C18-CDBB-4886-9AAA-6A1884E9A432}" destId="{E8E33B37-006C-4E6D-8242-99325AE7AF3E}" srcOrd="0" destOrd="0" presId="urn:microsoft.com/office/officeart/2018/2/layout/IconVerticalSolidList"/>
    <dgm:cxn modelId="{45FA5B1F-37FB-43BC-946F-B1839D6F8CA4}" type="presOf" srcId="{185B8733-24BF-4DBD-B147-C7731DB89F84}" destId="{7CE6725D-A35B-42ED-8C35-173BE3D7F941}" srcOrd="0" destOrd="0" presId="urn:microsoft.com/office/officeart/2018/2/layout/IconVerticalSolidList"/>
    <dgm:cxn modelId="{E125436B-4096-4DEB-B6D7-AC19FE5BFACD}" type="presOf" srcId="{92CC712E-F385-4F50-B5F5-7B383EFB7BA9}" destId="{6F21D3F4-768C-4FEF-A088-6D4E7A1FCBC9}" srcOrd="0" destOrd="0" presId="urn:microsoft.com/office/officeart/2018/2/layout/IconVerticalSolidList"/>
    <dgm:cxn modelId="{1AC0637A-155F-4B99-AB15-D1C7A9EC2634}" srcId="{EEDB5C18-CDBB-4886-9AAA-6A1884E9A432}" destId="{185B8733-24BF-4DBD-B147-C7731DB89F84}" srcOrd="1" destOrd="0" parTransId="{914ED4E6-34D9-4C32-9FF4-CD8EF4066928}" sibTransId="{F6AE6BE9-9F2A-4B40-BBF9-62CBD09769D0}"/>
    <dgm:cxn modelId="{5E7CB4A9-71BB-4041-9635-3FB50C18E54C}" srcId="{EEDB5C18-CDBB-4886-9AAA-6A1884E9A432}" destId="{DC5A2CCA-D767-4A7F-8DC4-7D37DD014004}" srcOrd="2" destOrd="0" parTransId="{CF2DADD4-9555-4E39-BDCD-D0B440F3EEB2}" sibTransId="{E06489CD-8254-4FA3-A603-B2B90E1CC3AA}"/>
    <dgm:cxn modelId="{4578E0B0-FAC6-4637-939C-85D3C441E59E}" srcId="{EEDB5C18-CDBB-4886-9AAA-6A1884E9A432}" destId="{92CC712E-F385-4F50-B5F5-7B383EFB7BA9}" srcOrd="0" destOrd="0" parTransId="{46742974-211A-4E1D-9245-F2EF15C9C9D2}" sibTransId="{3DF9D913-2C6A-4B13-9040-F83441B2AECF}"/>
    <dgm:cxn modelId="{1F74DACE-08CE-4A97-AB74-8E6B5F8E3468}" type="presOf" srcId="{DC5A2CCA-D767-4A7F-8DC4-7D37DD014004}" destId="{0441A8F3-8376-462F-A43C-441C67A2EFA9}" srcOrd="0" destOrd="0" presId="urn:microsoft.com/office/officeart/2018/2/layout/IconVerticalSolidList"/>
    <dgm:cxn modelId="{7821DC30-4831-4A04-B0A3-6F8E930D2D54}" type="presParOf" srcId="{E8E33B37-006C-4E6D-8242-99325AE7AF3E}" destId="{0BC8DC19-F936-4DD8-B9F7-BA174F113A95}" srcOrd="0" destOrd="0" presId="urn:microsoft.com/office/officeart/2018/2/layout/IconVerticalSolidList"/>
    <dgm:cxn modelId="{A34D9FCC-E1E4-44ED-A5EF-B36FD70041C0}" type="presParOf" srcId="{0BC8DC19-F936-4DD8-B9F7-BA174F113A95}" destId="{494B30AE-58A2-4196-9943-5D98DF035F60}" srcOrd="0" destOrd="0" presId="urn:microsoft.com/office/officeart/2018/2/layout/IconVerticalSolidList"/>
    <dgm:cxn modelId="{37C5D9CF-94D5-443C-B768-857C38A92997}" type="presParOf" srcId="{0BC8DC19-F936-4DD8-B9F7-BA174F113A95}" destId="{95A2DA97-6EA6-4556-B60F-57F0D9DFE809}" srcOrd="1" destOrd="0" presId="urn:microsoft.com/office/officeart/2018/2/layout/IconVerticalSolidList"/>
    <dgm:cxn modelId="{C426A9FA-E58B-47DF-A782-5602BD30F07A}" type="presParOf" srcId="{0BC8DC19-F936-4DD8-B9F7-BA174F113A95}" destId="{A881789F-E4E6-4165-A039-86DD59EC728C}" srcOrd="2" destOrd="0" presId="urn:microsoft.com/office/officeart/2018/2/layout/IconVerticalSolidList"/>
    <dgm:cxn modelId="{24A2B287-EDBA-439E-9B21-DE45EDE82D8D}" type="presParOf" srcId="{0BC8DC19-F936-4DD8-B9F7-BA174F113A95}" destId="{6F21D3F4-768C-4FEF-A088-6D4E7A1FCBC9}" srcOrd="3" destOrd="0" presId="urn:microsoft.com/office/officeart/2018/2/layout/IconVerticalSolidList"/>
    <dgm:cxn modelId="{7378902B-7E62-4581-8023-968AC10E2CB4}" type="presParOf" srcId="{E8E33B37-006C-4E6D-8242-99325AE7AF3E}" destId="{812C931D-6BF8-4409-AFEE-30237FBB0AED}" srcOrd="1" destOrd="0" presId="urn:microsoft.com/office/officeart/2018/2/layout/IconVerticalSolidList"/>
    <dgm:cxn modelId="{1DEEDE57-23F9-4DE9-AF85-E0CEE03DB895}" type="presParOf" srcId="{E8E33B37-006C-4E6D-8242-99325AE7AF3E}" destId="{68CFBBCE-5EB4-472B-8489-A801211C67D2}" srcOrd="2" destOrd="0" presId="urn:microsoft.com/office/officeart/2018/2/layout/IconVerticalSolidList"/>
    <dgm:cxn modelId="{7CE132E3-B043-400A-B7D4-A9FE36AC3ECB}" type="presParOf" srcId="{68CFBBCE-5EB4-472B-8489-A801211C67D2}" destId="{2D941FC3-F32C-4D06-BF0C-78E5F220D482}" srcOrd="0" destOrd="0" presId="urn:microsoft.com/office/officeart/2018/2/layout/IconVerticalSolidList"/>
    <dgm:cxn modelId="{F42C4439-43C3-4B9D-9168-08BCBC3578E9}" type="presParOf" srcId="{68CFBBCE-5EB4-472B-8489-A801211C67D2}" destId="{D0C1EA1F-7851-401F-91EA-D81AC4B796B9}" srcOrd="1" destOrd="0" presId="urn:microsoft.com/office/officeart/2018/2/layout/IconVerticalSolidList"/>
    <dgm:cxn modelId="{636D66E6-A33D-4BE1-BF76-F11AD5B4D4A7}" type="presParOf" srcId="{68CFBBCE-5EB4-472B-8489-A801211C67D2}" destId="{9734B47F-EC43-4470-8D45-E173BB7EE8F5}" srcOrd="2" destOrd="0" presId="urn:microsoft.com/office/officeart/2018/2/layout/IconVerticalSolidList"/>
    <dgm:cxn modelId="{9929E2E1-012F-4070-8611-D3804B61ADEE}" type="presParOf" srcId="{68CFBBCE-5EB4-472B-8489-A801211C67D2}" destId="{7CE6725D-A35B-42ED-8C35-173BE3D7F941}" srcOrd="3" destOrd="0" presId="urn:microsoft.com/office/officeart/2018/2/layout/IconVerticalSolidList"/>
    <dgm:cxn modelId="{DF256005-3877-4E2E-8536-A53093CE67CD}" type="presParOf" srcId="{E8E33B37-006C-4E6D-8242-99325AE7AF3E}" destId="{8516C6BE-AB8A-430F-9B37-BFDAF64277BA}" srcOrd="3" destOrd="0" presId="urn:microsoft.com/office/officeart/2018/2/layout/IconVerticalSolidList"/>
    <dgm:cxn modelId="{38D42C43-230D-473A-9C13-CF98812E7F33}" type="presParOf" srcId="{E8E33B37-006C-4E6D-8242-99325AE7AF3E}" destId="{F1D836AF-6D0B-472A-B568-5225C25F681B}" srcOrd="4" destOrd="0" presId="urn:microsoft.com/office/officeart/2018/2/layout/IconVerticalSolidList"/>
    <dgm:cxn modelId="{28833C0C-18B0-4067-A1F9-46F7F9E9CEEE}" type="presParOf" srcId="{F1D836AF-6D0B-472A-B568-5225C25F681B}" destId="{EBB1EB30-682B-4232-8ED9-242074FF009E}" srcOrd="0" destOrd="0" presId="urn:microsoft.com/office/officeart/2018/2/layout/IconVerticalSolidList"/>
    <dgm:cxn modelId="{06FFF6A6-A463-483E-8767-01BB3912106C}" type="presParOf" srcId="{F1D836AF-6D0B-472A-B568-5225C25F681B}" destId="{83D87EA5-0ED0-428F-824B-D4E95EDEBCD9}" srcOrd="1" destOrd="0" presId="urn:microsoft.com/office/officeart/2018/2/layout/IconVerticalSolidList"/>
    <dgm:cxn modelId="{19655007-8021-4DAD-B0F3-4AB59FBF4C42}" type="presParOf" srcId="{F1D836AF-6D0B-472A-B568-5225C25F681B}" destId="{A2492430-94B3-4CD2-AF14-8234A0747DB6}" srcOrd="2" destOrd="0" presId="urn:microsoft.com/office/officeart/2018/2/layout/IconVerticalSolidList"/>
    <dgm:cxn modelId="{0245EF6E-4415-4221-BA42-5D6FD6C3263D}" type="presParOf" srcId="{F1D836AF-6D0B-472A-B568-5225C25F681B}" destId="{0441A8F3-8376-462F-A43C-441C67A2EFA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687C48-C4E0-40D6-BAF6-33BD25539B95}">
      <dsp:nvSpPr>
        <dsp:cNvPr id="0" name=""/>
        <dsp:cNvSpPr/>
      </dsp:nvSpPr>
      <dsp:spPr>
        <a:xfrm>
          <a:off x="4918" y="413842"/>
          <a:ext cx="1744036" cy="2048687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53340" rIns="17780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"/>
          </a:pPr>
          <a:r>
            <a:rPr lang="en-US" sz="1400" kern="1200" dirty="0"/>
            <a:t>Person who needs to use the card to buy something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"/>
          </a:pPr>
          <a:r>
            <a:rPr lang="en-US" sz="1400" kern="1200" dirty="0"/>
            <a:t>Responsible for turning in receipts and explaining the purchase</a:t>
          </a:r>
        </a:p>
      </dsp:txBody>
      <dsp:txXfrm>
        <a:off x="45783" y="454707"/>
        <a:ext cx="1662306" cy="2007822"/>
      </dsp:txXfrm>
    </dsp:sp>
    <dsp:sp modelId="{E73ED16E-01F7-4055-9DE5-187F079FAEE0}">
      <dsp:nvSpPr>
        <dsp:cNvPr id="0" name=""/>
        <dsp:cNvSpPr/>
      </dsp:nvSpPr>
      <dsp:spPr>
        <a:xfrm>
          <a:off x="4918" y="2089129"/>
          <a:ext cx="1744036" cy="55981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0" rIns="19050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Purchase Requestor</a:t>
          </a:r>
        </a:p>
      </dsp:txBody>
      <dsp:txXfrm>
        <a:off x="4918" y="2089129"/>
        <a:ext cx="1228194" cy="559811"/>
      </dsp:txXfrm>
    </dsp:sp>
    <dsp:sp modelId="{A87AA9EA-59F2-49EC-B5B5-F9B60E49D620}">
      <dsp:nvSpPr>
        <dsp:cNvPr id="0" name=""/>
        <dsp:cNvSpPr/>
      </dsp:nvSpPr>
      <dsp:spPr>
        <a:xfrm>
          <a:off x="1282448" y="2178050"/>
          <a:ext cx="610412" cy="61041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0795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0ABBF3-EE12-4219-A8FD-739E330A257F}">
      <dsp:nvSpPr>
        <dsp:cNvPr id="0" name=""/>
        <dsp:cNvSpPr/>
      </dsp:nvSpPr>
      <dsp:spPr>
        <a:xfrm>
          <a:off x="2044087" y="413842"/>
          <a:ext cx="1744036" cy="2048687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53340" rIns="17780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"/>
          </a:pPr>
          <a:r>
            <a:rPr lang="en-US" sz="1400" kern="1200" dirty="0"/>
            <a:t>Transactions appear in their Emburse </a:t>
          </a:r>
          <a:r>
            <a:rPr lang="en-US" sz="1400" kern="1200" dirty="0" err="1"/>
            <a:t>eWallet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"/>
          </a:pPr>
          <a:r>
            <a:rPr lang="en-US" sz="1400" kern="1200" dirty="0"/>
            <a:t>Ensure P-Card use complies with policy and procedure</a:t>
          </a:r>
        </a:p>
      </dsp:txBody>
      <dsp:txXfrm>
        <a:off x="2084952" y="454707"/>
        <a:ext cx="1662306" cy="2007822"/>
      </dsp:txXfrm>
    </dsp:sp>
    <dsp:sp modelId="{60974361-B5D5-4885-88BD-E7C691828D3B}">
      <dsp:nvSpPr>
        <dsp:cNvPr id="0" name=""/>
        <dsp:cNvSpPr/>
      </dsp:nvSpPr>
      <dsp:spPr>
        <a:xfrm>
          <a:off x="2044087" y="2089129"/>
          <a:ext cx="1744036" cy="55981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0" rIns="19050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Responsible Cardholder</a:t>
          </a:r>
        </a:p>
      </dsp:txBody>
      <dsp:txXfrm>
        <a:off x="2044087" y="2089129"/>
        <a:ext cx="1228194" cy="559811"/>
      </dsp:txXfrm>
    </dsp:sp>
    <dsp:sp modelId="{185DCB3E-3691-4AA1-8CB7-A6407B16447E}">
      <dsp:nvSpPr>
        <dsp:cNvPr id="0" name=""/>
        <dsp:cNvSpPr/>
      </dsp:nvSpPr>
      <dsp:spPr>
        <a:xfrm>
          <a:off x="3321618" y="2178050"/>
          <a:ext cx="610412" cy="610412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0795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4905B1-1F0D-4B5F-BD3E-32D01DAB0DC3}">
      <dsp:nvSpPr>
        <dsp:cNvPr id="0" name=""/>
        <dsp:cNvSpPr/>
      </dsp:nvSpPr>
      <dsp:spPr>
        <a:xfrm>
          <a:off x="4083256" y="413842"/>
          <a:ext cx="1744036" cy="2048687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53340" rIns="17780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"/>
          </a:pPr>
          <a:r>
            <a:rPr lang="en-US" sz="1400" kern="1200" dirty="0"/>
            <a:t>Reconciles credit card transactions in the </a:t>
          </a:r>
          <a:r>
            <a:rPr lang="en-US" sz="1400" kern="1200" dirty="0" err="1"/>
            <a:t>eWallet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"/>
          </a:pPr>
          <a:r>
            <a:rPr lang="en-US" sz="1400" kern="1200" dirty="0"/>
            <a:t>Resolves non-compliant or incorrect transactions</a:t>
          </a:r>
        </a:p>
      </dsp:txBody>
      <dsp:txXfrm>
        <a:off x="4124121" y="454707"/>
        <a:ext cx="1662306" cy="2007822"/>
      </dsp:txXfrm>
    </dsp:sp>
    <dsp:sp modelId="{03E95352-E128-4C5E-BFCC-C90688AA7F27}">
      <dsp:nvSpPr>
        <dsp:cNvPr id="0" name=""/>
        <dsp:cNvSpPr/>
      </dsp:nvSpPr>
      <dsp:spPr>
        <a:xfrm>
          <a:off x="4083256" y="2089129"/>
          <a:ext cx="1744036" cy="55981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0" rIns="19050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Reconciler</a:t>
          </a:r>
        </a:p>
      </dsp:txBody>
      <dsp:txXfrm>
        <a:off x="4083256" y="2089129"/>
        <a:ext cx="1228194" cy="559811"/>
      </dsp:txXfrm>
    </dsp:sp>
    <dsp:sp modelId="{06A792C9-E600-4517-A68B-22F61BEC7B85}">
      <dsp:nvSpPr>
        <dsp:cNvPr id="0" name=""/>
        <dsp:cNvSpPr/>
      </dsp:nvSpPr>
      <dsp:spPr>
        <a:xfrm>
          <a:off x="5360787" y="2178050"/>
          <a:ext cx="610412" cy="610412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0795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2E897F-C6F7-45AA-B0E6-AB3A40432815}">
      <dsp:nvSpPr>
        <dsp:cNvPr id="0" name=""/>
        <dsp:cNvSpPr/>
      </dsp:nvSpPr>
      <dsp:spPr>
        <a:xfrm>
          <a:off x="6122426" y="413842"/>
          <a:ext cx="1744036" cy="2048687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53340" rIns="17780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"/>
          </a:pPr>
          <a:r>
            <a:rPr lang="en-US" sz="1400" kern="1200" dirty="0"/>
            <a:t>Fiscal Officer (FO) or a delegate they have assigned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"/>
          </a:pPr>
          <a:r>
            <a:rPr lang="en-US" sz="1400" kern="1200" dirty="0"/>
            <a:t>Ensure transactions comply with policy</a:t>
          </a:r>
        </a:p>
      </dsp:txBody>
      <dsp:txXfrm>
        <a:off x="6163291" y="454707"/>
        <a:ext cx="1662306" cy="2007822"/>
      </dsp:txXfrm>
    </dsp:sp>
    <dsp:sp modelId="{4F690144-4DCB-44CA-82C8-33AD651A3F39}">
      <dsp:nvSpPr>
        <dsp:cNvPr id="0" name=""/>
        <dsp:cNvSpPr/>
      </dsp:nvSpPr>
      <dsp:spPr>
        <a:xfrm>
          <a:off x="6122426" y="2089129"/>
          <a:ext cx="1744036" cy="55981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0" rIns="19050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Transaction Approver</a:t>
          </a:r>
        </a:p>
      </dsp:txBody>
      <dsp:txXfrm>
        <a:off x="6122426" y="2089129"/>
        <a:ext cx="1228194" cy="559811"/>
      </dsp:txXfrm>
    </dsp:sp>
    <dsp:sp modelId="{E7D49F2C-62C5-48B8-B11B-A9E8645BC2AF}">
      <dsp:nvSpPr>
        <dsp:cNvPr id="0" name=""/>
        <dsp:cNvSpPr/>
      </dsp:nvSpPr>
      <dsp:spPr>
        <a:xfrm>
          <a:off x="7399957" y="2178050"/>
          <a:ext cx="610412" cy="610412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0795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0D6D26-1971-42BA-96DD-A9382408FEB2}">
      <dsp:nvSpPr>
        <dsp:cNvPr id="0" name=""/>
        <dsp:cNvSpPr/>
      </dsp:nvSpPr>
      <dsp:spPr>
        <a:xfrm>
          <a:off x="0" y="1715"/>
          <a:ext cx="8015594" cy="80205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F78563-1768-48B1-972E-69850169EF96}">
      <dsp:nvSpPr>
        <dsp:cNvPr id="0" name=""/>
        <dsp:cNvSpPr/>
      </dsp:nvSpPr>
      <dsp:spPr>
        <a:xfrm>
          <a:off x="242622" y="182178"/>
          <a:ext cx="441131" cy="44113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BE8642-7158-4DF6-9171-0FF33AB09D66}">
      <dsp:nvSpPr>
        <dsp:cNvPr id="0" name=""/>
        <dsp:cNvSpPr/>
      </dsp:nvSpPr>
      <dsp:spPr>
        <a:xfrm>
          <a:off x="926376" y="1715"/>
          <a:ext cx="7088311" cy="8020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884" tIns="84884" rIns="84884" bIns="84884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Multiple people use the card, but only one individual can be named the responsible cardholder. </a:t>
          </a:r>
        </a:p>
      </dsp:txBody>
      <dsp:txXfrm>
        <a:off x="926376" y="1715"/>
        <a:ext cx="7088311" cy="802057"/>
      </dsp:txXfrm>
    </dsp:sp>
    <dsp:sp modelId="{40B5F0C9-488C-455B-A835-787234503289}">
      <dsp:nvSpPr>
        <dsp:cNvPr id="0" name=""/>
        <dsp:cNvSpPr/>
      </dsp:nvSpPr>
      <dsp:spPr>
        <a:xfrm>
          <a:off x="0" y="1004287"/>
          <a:ext cx="8015594" cy="80205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8A4B49-09F4-4882-B290-6D24CAF3858C}">
      <dsp:nvSpPr>
        <dsp:cNvPr id="0" name=""/>
        <dsp:cNvSpPr/>
      </dsp:nvSpPr>
      <dsp:spPr>
        <a:xfrm>
          <a:off x="242622" y="1184750"/>
          <a:ext cx="441131" cy="44113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ABAA95-2E08-4CF9-A952-4DE377C8FEC3}">
      <dsp:nvSpPr>
        <dsp:cNvPr id="0" name=""/>
        <dsp:cNvSpPr/>
      </dsp:nvSpPr>
      <dsp:spPr>
        <a:xfrm>
          <a:off x="926376" y="1004287"/>
          <a:ext cx="7088311" cy="8020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884" tIns="84884" rIns="84884" bIns="84884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Department defines the responsible cardholder. </a:t>
          </a:r>
        </a:p>
      </dsp:txBody>
      <dsp:txXfrm>
        <a:off x="926376" y="1004287"/>
        <a:ext cx="7088311" cy="802057"/>
      </dsp:txXfrm>
    </dsp:sp>
    <dsp:sp modelId="{71E4622F-4F17-428E-AB49-C2899BE00796}">
      <dsp:nvSpPr>
        <dsp:cNvPr id="0" name=""/>
        <dsp:cNvSpPr/>
      </dsp:nvSpPr>
      <dsp:spPr>
        <a:xfrm>
          <a:off x="0" y="2006859"/>
          <a:ext cx="8015594" cy="80205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6D8557-B208-49C4-BCE7-7F9F4A56B6DB}">
      <dsp:nvSpPr>
        <dsp:cNvPr id="0" name=""/>
        <dsp:cNvSpPr/>
      </dsp:nvSpPr>
      <dsp:spPr>
        <a:xfrm>
          <a:off x="242622" y="2187322"/>
          <a:ext cx="441131" cy="44113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C65FB0-6B53-40DA-91D8-B4D711EE4076}">
      <dsp:nvSpPr>
        <dsp:cNvPr id="0" name=""/>
        <dsp:cNvSpPr/>
      </dsp:nvSpPr>
      <dsp:spPr>
        <a:xfrm>
          <a:off x="926376" y="2006859"/>
          <a:ext cx="3607017" cy="8020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884" tIns="84884" rIns="84884" bIns="84884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This person is responsible for: </a:t>
          </a:r>
        </a:p>
      </dsp:txBody>
      <dsp:txXfrm>
        <a:off x="926376" y="2006859"/>
        <a:ext cx="3607017" cy="802057"/>
      </dsp:txXfrm>
    </dsp:sp>
    <dsp:sp modelId="{E285A8C7-7623-456B-A3B2-407CC7DDAEE9}">
      <dsp:nvSpPr>
        <dsp:cNvPr id="0" name=""/>
        <dsp:cNvSpPr/>
      </dsp:nvSpPr>
      <dsp:spPr>
        <a:xfrm>
          <a:off x="4533394" y="2006859"/>
          <a:ext cx="3481294" cy="8020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884" tIns="84884" rIns="84884" bIns="84884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100" kern="1200" dirty="0"/>
            <a:t>Tracking the purchase requestor</a:t>
          </a: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Ensuring compliance with IU policy and procedure</a:t>
          </a: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Verifying receipts and other documentation are submitted to the reconciler. </a:t>
          </a:r>
        </a:p>
      </dsp:txBody>
      <dsp:txXfrm>
        <a:off x="4533394" y="2006859"/>
        <a:ext cx="3481294" cy="802057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D404C5-1864-4A02-80B4-89A5434D7293}">
      <dsp:nvSpPr>
        <dsp:cNvPr id="0" name=""/>
        <dsp:cNvSpPr/>
      </dsp:nvSpPr>
      <dsp:spPr>
        <a:xfrm>
          <a:off x="0" y="0"/>
          <a:ext cx="8011069" cy="1268446"/>
        </a:xfrm>
        <a:prstGeom prst="roundRect">
          <a:avLst>
            <a:gd name="adj" fmla="val 10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1D76F3-DDE9-4C03-B6F2-D9A54AED55AF}">
      <dsp:nvSpPr>
        <dsp:cNvPr id="0" name=""/>
        <dsp:cNvSpPr/>
      </dsp:nvSpPr>
      <dsp:spPr>
        <a:xfrm>
          <a:off x="241584" y="169126"/>
          <a:ext cx="1092055" cy="93019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420126-467E-4E4C-A6C2-8354CC1C64BA}">
      <dsp:nvSpPr>
        <dsp:cNvPr id="0" name=""/>
        <dsp:cNvSpPr/>
      </dsp:nvSpPr>
      <dsp:spPr>
        <a:xfrm rot="10800000">
          <a:off x="241584" y="1268446"/>
          <a:ext cx="1092055" cy="1550322"/>
        </a:xfrm>
        <a:prstGeom prst="round2SameRect">
          <a:avLst>
            <a:gd name="adj1" fmla="val 10500"/>
            <a:gd name="adj2" fmla="val 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Furniture and décor</a:t>
          </a:r>
        </a:p>
      </dsp:txBody>
      <dsp:txXfrm rot="10800000">
        <a:off x="275168" y="1268446"/>
        <a:ext cx="1024887" cy="1516738"/>
      </dsp:txXfrm>
    </dsp:sp>
    <dsp:sp modelId="{A9E70BBC-CEEF-48C9-A104-7BD5533C78D1}">
      <dsp:nvSpPr>
        <dsp:cNvPr id="0" name=""/>
        <dsp:cNvSpPr/>
      </dsp:nvSpPr>
      <dsp:spPr>
        <a:xfrm>
          <a:off x="1564746" y="169126"/>
          <a:ext cx="1092055" cy="93019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D0EB2B-C8F0-4D76-B6BC-4EC0FE8A2794}">
      <dsp:nvSpPr>
        <dsp:cNvPr id="0" name=""/>
        <dsp:cNvSpPr/>
      </dsp:nvSpPr>
      <dsp:spPr>
        <a:xfrm rot="10800000">
          <a:off x="1442845" y="1268446"/>
          <a:ext cx="1335857" cy="1550322"/>
        </a:xfrm>
        <a:prstGeom prst="round2SameRect">
          <a:avLst>
            <a:gd name="adj1" fmla="val 10500"/>
            <a:gd name="adj2" fmla="val 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Professional services</a:t>
          </a:r>
        </a:p>
      </dsp:txBody>
      <dsp:txXfrm rot="10800000">
        <a:off x="1483927" y="1268446"/>
        <a:ext cx="1253693" cy="1509240"/>
      </dsp:txXfrm>
    </dsp:sp>
    <dsp:sp modelId="{EC7BA0CF-8F2E-478D-A7CA-DF03C11E5F1B}">
      <dsp:nvSpPr>
        <dsp:cNvPr id="0" name=""/>
        <dsp:cNvSpPr/>
      </dsp:nvSpPr>
      <dsp:spPr>
        <a:xfrm>
          <a:off x="2887908" y="169126"/>
          <a:ext cx="1092055" cy="93019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8A0E5C-AEE6-480A-9336-205498D9374B}">
      <dsp:nvSpPr>
        <dsp:cNvPr id="0" name=""/>
        <dsp:cNvSpPr/>
      </dsp:nvSpPr>
      <dsp:spPr>
        <a:xfrm rot="10800000">
          <a:off x="2887908" y="1268446"/>
          <a:ext cx="1092055" cy="1550322"/>
        </a:xfrm>
        <a:prstGeom prst="round2SameRect">
          <a:avLst>
            <a:gd name="adj1" fmla="val 10500"/>
            <a:gd name="adj2" fmla="val 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Recurring payments</a:t>
          </a:r>
        </a:p>
      </dsp:txBody>
      <dsp:txXfrm rot="10800000">
        <a:off x="2921492" y="1268446"/>
        <a:ext cx="1024887" cy="1516738"/>
      </dsp:txXfrm>
    </dsp:sp>
    <dsp:sp modelId="{CA41F659-998B-4D70-A19C-1D3D9DD84F45}">
      <dsp:nvSpPr>
        <dsp:cNvPr id="0" name=""/>
        <dsp:cNvSpPr/>
      </dsp:nvSpPr>
      <dsp:spPr>
        <a:xfrm>
          <a:off x="4089169" y="169126"/>
          <a:ext cx="1092055" cy="93019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B9B7A7-133C-431E-A872-6855507BB40D}">
      <dsp:nvSpPr>
        <dsp:cNvPr id="0" name=""/>
        <dsp:cNvSpPr/>
      </dsp:nvSpPr>
      <dsp:spPr>
        <a:xfrm rot="10800000">
          <a:off x="4089169" y="1268446"/>
          <a:ext cx="1092055" cy="1550322"/>
        </a:xfrm>
        <a:prstGeom prst="round2SameRect">
          <a:avLst>
            <a:gd name="adj1" fmla="val 10500"/>
            <a:gd name="adj2" fmla="val 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Gift cards</a:t>
          </a:r>
        </a:p>
      </dsp:txBody>
      <dsp:txXfrm rot="10800000">
        <a:off x="4122753" y="1268446"/>
        <a:ext cx="1024887" cy="1516738"/>
      </dsp:txXfrm>
    </dsp:sp>
    <dsp:sp modelId="{66385A7F-14EB-42AC-B9F7-8482D7940AE9}">
      <dsp:nvSpPr>
        <dsp:cNvPr id="0" name=""/>
        <dsp:cNvSpPr/>
      </dsp:nvSpPr>
      <dsp:spPr>
        <a:xfrm>
          <a:off x="5290430" y="169126"/>
          <a:ext cx="1092055" cy="93019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406FD5-B380-4B49-A0EA-7A943B194F92}">
      <dsp:nvSpPr>
        <dsp:cNvPr id="0" name=""/>
        <dsp:cNvSpPr/>
      </dsp:nvSpPr>
      <dsp:spPr>
        <a:xfrm rot="10800000">
          <a:off x="5290430" y="1268446"/>
          <a:ext cx="1092055" cy="1550322"/>
        </a:xfrm>
        <a:prstGeom prst="round2SameRect">
          <a:avLst>
            <a:gd name="adj1" fmla="val 10500"/>
            <a:gd name="adj2" fmla="val 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Online auction sources</a:t>
          </a:r>
        </a:p>
      </dsp:txBody>
      <dsp:txXfrm rot="10800000">
        <a:off x="5324014" y="1268446"/>
        <a:ext cx="1024887" cy="1516738"/>
      </dsp:txXfrm>
    </dsp:sp>
    <dsp:sp modelId="{0118D9E8-428D-4CC8-B143-33F3BA666010}">
      <dsp:nvSpPr>
        <dsp:cNvPr id="0" name=""/>
        <dsp:cNvSpPr/>
      </dsp:nvSpPr>
      <dsp:spPr>
        <a:xfrm>
          <a:off x="6584560" y="169126"/>
          <a:ext cx="1092055" cy="93019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34B088-EA31-46F9-912D-A42907943580}">
      <dsp:nvSpPr>
        <dsp:cNvPr id="0" name=""/>
        <dsp:cNvSpPr/>
      </dsp:nvSpPr>
      <dsp:spPr>
        <a:xfrm rot="10800000">
          <a:off x="6491692" y="1268446"/>
          <a:ext cx="1277792" cy="1550322"/>
        </a:xfrm>
        <a:prstGeom prst="round2SameRect">
          <a:avLst>
            <a:gd name="adj1" fmla="val 10500"/>
            <a:gd name="adj2" fmla="val 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Contracted items </a:t>
          </a:r>
        </a:p>
      </dsp:txBody>
      <dsp:txXfrm rot="10800000">
        <a:off x="6530989" y="1268446"/>
        <a:ext cx="1199198" cy="1511025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050683-72FF-4931-89FB-AFDFA9400AFF}">
      <dsp:nvSpPr>
        <dsp:cNvPr id="0" name=""/>
        <dsp:cNvSpPr/>
      </dsp:nvSpPr>
      <dsp:spPr>
        <a:xfrm>
          <a:off x="4020" y="1475969"/>
          <a:ext cx="1828214" cy="94777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Person needs to buy software</a:t>
          </a:r>
        </a:p>
      </dsp:txBody>
      <dsp:txXfrm>
        <a:off x="4020" y="1475969"/>
        <a:ext cx="1828214" cy="631851"/>
      </dsp:txXfrm>
    </dsp:sp>
    <dsp:sp modelId="{5482CE0C-1CC5-4746-98A3-4EF40F473DDC}">
      <dsp:nvSpPr>
        <dsp:cNvPr id="0" name=""/>
        <dsp:cNvSpPr/>
      </dsp:nvSpPr>
      <dsp:spPr>
        <a:xfrm>
          <a:off x="378474" y="2107820"/>
          <a:ext cx="1828214" cy="10793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SSSP request submitted.</a:t>
          </a:r>
        </a:p>
      </dsp:txBody>
      <dsp:txXfrm>
        <a:off x="410086" y="2139432"/>
        <a:ext cx="1764990" cy="1016101"/>
      </dsp:txXfrm>
    </dsp:sp>
    <dsp:sp modelId="{EFFEF73C-5C41-4226-A3B7-42334AA6BB8E}">
      <dsp:nvSpPr>
        <dsp:cNvPr id="0" name=""/>
        <dsp:cNvSpPr/>
      </dsp:nvSpPr>
      <dsp:spPr>
        <a:xfrm>
          <a:off x="2109386" y="1564308"/>
          <a:ext cx="587559" cy="45517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2109386" y="1655342"/>
        <a:ext cx="451007" cy="273104"/>
      </dsp:txXfrm>
    </dsp:sp>
    <dsp:sp modelId="{9A3C6635-627F-4F39-B44D-0B8FE5BEB6D2}">
      <dsp:nvSpPr>
        <dsp:cNvPr id="0" name=""/>
        <dsp:cNvSpPr/>
      </dsp:nvSpPr>
      <dsp:spPr>
        <a:xfrm>
          <a:off x="2940838" y="1475969"/>
          <a:ext cx="1828214" cy="94777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University Information Technology Services (UITS)</a:t>
          </a:r>
        </a:p>
      </dsp:txBody>
      <dsp:txXfrm>
        <a:off x="2940838" y="1475969"/>
        <a:ext cx="1828214" cy="631851"/>
      </dsp:txXfrm>
    </dsp:sp>
    <dsp:sp modelId="{3B7343E9-3CEA-4C21-9819-AC84DCF33004}">
      <dsp:nvSpPr>
        <dsp:cNvPr id="0" name=""/>
        <dsp:cNvSpPr/>
      </dsp:nvSpPr>
      <dsp:spPr>
        <a:xfrm>
          <a:off x="3315292" y="2107820"/>
          <a:ext cx="1828214" cy="10793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Reviews software requests from a technical perspective.</a:t>
          </a:r>
        </a:p>
      </dsp:txBody>
      <dsp:txXfrm>
        <a:off x="3346904" y="2139432"/>
        <a:ext cx="1764990" cy="1016101"/>
      </dsp:txXfrm>
    </dsp:sp>
    <dsp:sp modelId="{81C49A55-B775-4937-8758-881C32698B6C}">
      <dsp:nvSpPr>
        <dsp:cNvPr id="0" name=""/>
        <dsp:cNvSpPr/>
      </dsp:nvSpPr>
      <dsp:spPr>
        <a:xfrm>
          <a:off x="5046204" y="1564308"/>
          <a:ext cx="587559" cy="45517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5046204" y="1655342"/>
        <a:ext cx="451007" cy="273104"/>
      </dsp:txXfrm>
    </dsp:sp>
    <dsp:sp modelId="{62F1FCDA-1CC4-4810-B880-BCA0259BBF6B}">
      <dsp:nvSpPr>
        <dsp:cNvPr id="0" name=""/>
        <dsp:cNvSpPr/>
      </dsp:nvSpPr>
      <dsp:spPr>
        <a:xfrm>
          <a:off x="5877656" y="1475969"/>
          <a:ext cx="1828214" cy="94777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Purchasing</a:t>
          </a:r>
        </a:p>
      </dsp:txBody>
      <dsp:txXfrm>
        <a:off x="5877656" y="1475969"/>
        <a:ext cx="1828214" cy="631851"/>
      </dsp:txXfrm>
    </dsp:sp>
    <dsp:sp modelId="{8514BEAB-3057-4392-9FB2-29DF5142DF10}">
      <dsp:nvSpPr>
        <dsp:cNvPr id="0" name=""/>
        <dsp:cNvSpPr/>
      </dsp:nvSpPr>
      <dsp:spPr>
        <a:xfrm>
          <a:off x="6252110" y="2107820"/>
          <a:ext cx="1828214" cy="10793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Determines if software must be purchased through BUY.IU or if the P-Card can be used.</a:t>
          </a:r>
        </a:p>
      </dsp:txBody>
      <dsp:txXfrm>
        <a:off x="6283722" y="2139432"/>
        <a:ext cx="1764990" cy="1016101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D344C8-AAA5-4B72-BA36-BD8D07C70C39}">
      <dsp:nvSpPr>
        <dsp:cNvPr id="0" name=""/>
        <dsp:cNvSpPr/>
      </dsp:nvSpPr>
      <dsp:spPr>
        <a:xfrm>
          <a:off x="626" y="0"/>
          <a:ext cx="2536184" cy="281063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0519" tIns="0" rIns="250519" bIns="33020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Closely track P-Card usage. Use a sign-out sheet for department P-Cards. </a:t>
          </a:r>
        </a:p>
      </dsp:txBody>
      <dsp:txXfrm>
        <a:off x="626" y="1124253"/>
        <a:ext cx="2536184" cy="1686379"/>
      </dsp:txXfrm>
    </dsp:sp>
    <dsp:sp modelId="{06FFA32D-259D-4F1B-978A-7FE9D802CA2D}">
      <dsp:nvSpPr>
        <dsp:cNvPr id="0" name=""/>
        <dsp:cNvSpPr/>
      </dsp:nvSpPr>
      <dsp:spPr>
        <a:xfrm>
          <a:off x="626" y="0"/>
          <a:ext cx="2536184" cy="1124253"/>
        </a:xfrm>
        <a:prstGeom prst="rect">
          <a:avLst/>
        </a:prstGeom>
        <a:noFill/>
        <a:ln w="9525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0519" tIns="165100" rIns="250519" bIns="165100" numCol="1" spcCol="1270" anchor="ctr" anchorCtr="0">
          <a:noAutofit/>
        </a:bodyPr>
        <a:lstStyle/>
        <a:p>
          <a:pPr marL="0" lvl="0" indent="0" algn="l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700" kern="1200"/>
            <a:t>01</a:t>
          </a:r>
        </a:p>
      </dsp:txBody>
      <dsp:txXfrm>
        <a:off x="626" y="0"/>
        <a:ext cx="2536184" cy="1124253"/>
      </dsp:txXfrm>
    </dsp:sp>
    <dsp:sp modelId="{B332B8BC-089F-4BFE-880B-9D3B14304A3D}">
      <dsp:nvSpPr>
        <dsp:cNvPr id="0" name=""/>
        <dsp:cNvSpPr/>
      </dsp:nvSpPr>
      <dsp:spPr>
        <a:xfrm>
          <a:off x="2739704" y="0"/>
          <a:ext cx="2536184" cy="281063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0519" tIns="0" rIns="250519" bIns="33020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Purchase requestors turn in their receipts after using the card. </a:t>
          </a:r>
        </a:p>
      </dsp:txBody>
      <dsp:txXfrm>
        <a:off x="2739704" y="1124253"/>
        <a:ext cx="2536184" cy="1686379"/>
      </dsp:txXfrm>
    </dsp:sp>
    <dsp:sp modelId="{BA671D88-C961-440E-82CE-DD88CAC23063}">
      <dsp:nvSpPr>
        <dsp:cNvPr id="0" name=""/>
        <dsp:cNvSpPr/>
      </dsp:nvSpPr>
      <dsp:spPr>
        <a:xfrm>
          <a:off x="2739704" y="0"/>
          <a:ext cx="2536184" cy="1124253"/>
        </a:xfrm>
        <a:prstGeom prst="rect">
          <a:avLst/>
        </a:prstGeom>
        <a:noFill/>
        <a:ln w="9525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0519" tIns="165100" rIns="250519" bIns="165100" numCol="1" spcCol="1270" anchor="ctr" anchorCtr="0">
          <a:noAutofit/>
        </a:bodyPr>
        <a:lstStyle/>
        <a:p>
          <a:pPr marL="0" lvl="0" indent="0" algn="l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700" kern="1200"/>
            <a:t>02</a:t>
          </a:r>
        </a:p>
      </dsp:txBody>
      <dsp:txXfrm>
        <a:off x="2739704" y="0"/>
        <a:ext cx="2536184" cy="1124253"/>
      </dsp:txXfrm>
    </dsp:sp>
    <dsp:sp modelId="{9A74F441-4C0D-42D2-90A7-B51341C9ABE3}">
      <dsp:nvSpPr>
        <dsp:cNvPr id="0" name=""/>
        <dsp:cNvSpPr/>
      </dsp:nvSpPr>
      <dsp:spPr>
        <a:xfrm>
          <a:off x="5478783" y="0"/>
          <a:ext cx="2536184" cy="281063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0519" tIns="0" rIns="250519" bIns="33020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Reconciler has everything they need to complete a monthly P-Card reconciliation. </a:t>
          </a:r>
        </a:p>
      </dsp:txBody>
      <dsp:txXfrm>
        <a:off x="5478783" y="1124253"/>
        <a:ext cx="2536184" cy="1686379"/>
      </dsp:txXfrm>
    </dsp:sp>
    <dsp:sp modelId="{B8EC727C-91C9-479D-BE06-C9D3637F4747}">
      <dsp:nvSpPr>
        <dsp:cNvPr id="0" name=""/>
        <dsp:cNvSpPr/>
      </dsp:nvSpPr>
      <dsp:spPr>
        <a:xfrm>
          <a:off x="5478783" y="0"/>
          <a:ext cx="2536184" cy="1124253"/>
        </a:xfrm>
        <a:prstGeom prst="rect">
          <a:avLst/>
        </a:prstGeom>
        <a:noFill/>
        <a:ln w="9525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0519" tIns="165100" rIns="250519" bIns="165100" numCol="1" spcCol="1270" anchor="ctr" anchorCtr="0">
          <a:noAutofit/>
        </a:bodyPr>
        <a:lstStyle/>
        <a:p>
          <a:pPr marL="0" lvl="0" indent="0" algn="l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700" kern="1200"/>
            <a:t>03</a:t>
          </a:r>
        </a:p>
      </dsp:txBody>
      <dsp:txXfrm>
        <a:off x="5478783" y="0"/>
        <a:ext cx="2536184" cy="1124253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C787CE-2FB8-46AE-91AC-1DFB2031BAB1}">
      <dsp:nvSpPr>
        <dsp:cNvPr id="0" name=""/>
        <dsp:cNvSpPr/>
      </dsp:nvSpPr>
      <dsp:spPr>
        <a:xfrm>
          <a:off x="0" y="343"/>
          <a:ext cx="8015594" cy="802841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B703C5-C9CF-45EA-B89E-1F4096639699}">
      <dsp:nvSpPr>
        <dsp:cNvPr id="0" name=""/>
        <dsp:cNvSpPr/>
      </dsp:nvSpPr>
      <dsp:spPr>
        <a:xfrm>
          <a:off x="242859" y="180982"/>
          <a:ext cx="441563" cy="44156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5BB796-3D03-44AC-BA9B-7F06FEC0938D}">
      <dsp:nvSpPr>
        <dsp:cNvPr id="0" name=""/>
        <dsp:cNvSpPr/>
      </dsp:nvSpPr>
      <dsp:spPr>
        <a:xfrm>
          <a:off x="927282" y="343"/>
          <a:ext cx="7088311" cy="8028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967" tIns="84967" rIns="84967" bIns="84967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The purchase requestor takes on the tax impact of a P-Card purchase if it is not reconciled within 60 days of the purchase. </a:t>
          </a:r>
        </a:p>
      </dsp:txBody>
      <dsp:txXfrm>
        <a:off x="927282" y="343"/>
        <a:ext cx="7088311" cy="802841"/>
      </dsp:txXfrm>
    </dsp:sp>
    <dsp:sp modelId="{53B40142-D001-4DB2-845D-1CB4AE2FA669}">
      <dsp:nvSpPr>
        <dsp:cNvPr id="0" name=""/>
        <dsp:cNvSpPr/>
      </dsp:nvSpPr>
      <dsp:spPr>
        <a:xfrm>
          <a:off x="0" y="1003895"/>
          <a:ext cx="8015594" cy="802841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652099-91C8-4846-B5D3-4E3483D3176A}">
      <dsp:nvSpPr>
        <dsp:cNvPr id="0" name=""/>
        <dsp:cNvSpPr/>
      </dsp:nvSpPr>
      <dsp:spPr>
        <a:xfrm>
          <a:off x="242859" y="1184534"/>
          <a:ext cx="441563" cy="44156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3CFD26-7D31-441D-A3CF-218B910091DD}">
      <dsp:nvSpPr>
        <dsp:cNvPr id="0" name=""/>
        <dsp:cNvSpPr/>
      </dsp:nvSpPr>
      <dsp:spPr>
        <a:xfrm>
          <a:off x="927282" y="1003895"/>
          <a:ext cx="7088311" cy="8028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967" tIns="84967" rIns="84967" bIns="84967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Only one person can be named as the purchase requestor. </a:t>
          </a:r>
        </a:p>
      </dsp:txBody>
      <dsp:txXfrm>
        <a:off x="927282" y="1003895"/>
        <a:ext cx="7088311" cy="802841"/>
      </dsp:txXfrm>
    </dsp:sp>
    <dsp:sp modelId="{648A4575-04B6-44DB-866C-7AB9CA6450BB}">
      <dsp:nvSpPr>
        <dsp:cNvPr id="0" name=""/>
        <dsp:cNvSpPr/>
      </dsp:nvSpPr>
      <dsp:spPr>
        <a:xfrm>
          <a:off x="0" y="2007447"/>
          <a:ext cx="8015594" cy="802841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B70FEE-8125-4791-B621-849611229CDE}">
      <dsp:nvSpPr>
        <dsp:cNvPr id="0" name=""/>
        <dsp:cNvSpPr/>
      </dsp:nvSpPr>
      <dsp:spPr>
        <a:xfrm>
          <a:off x="242859" y="2188087"/>
          <a:ext cx="441563" cy="44156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A07242-2BD2-4BA1-B0D9-4BFD18892182}">
      <dsp:nvSpPr>
        <dsp:cNvPr id="0" name=""/>
        <dsp:cNvSpPr/>
      </dsp:nvSpPr>
      <dsp:spPr>
        <a:xfrm>
          <a:off x="927282" y="2007447"/>
          <a:ext cx="7088311" cy="8028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967" tIns="84967" rIns="84967" bIns="84967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The responsible cardholder must track this information and make it available to the reconciler.</a:t>
          </a:r>
        </a:p>
      </dsp:txBody>
      <dsp:txXfrm>
        <a:off x="927282" y="2007447"/>
        <a:ext cx="7088311" cy="802841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3E7899-BB4C-4D24-AF18-21F59536B873}">
      <dsp:nvSpPr>
        <dsp:cNvPr id="0" name=""/>
        <dsp:cNvSpPr/>
      </dsp:nvSpPr>
      <dsp:spPr>
        <a:xfrm>
          <a:off x="175524" y="151721"/>
          <a:ext cx="1014691" cy="1014691"/>
        </a:xfrm>
        <a:prstGeom prst="ellipse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742F52-4BA3-495E-9B96-3907CC55E92B}">
      <dsp:nvSpPr>
        <dsp:cNvPr id="0" name=""/>
        <dsp:cNvSpPr/>
      </dsp:nvSpPr>
      <dsp:spPr>
        <a:xfrm>
          <a:off x="388609" y="364806"/>
          <a:ext cx="588521" cy="58852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7E0379-441F-453F-A611-A1B5B15BFDA8}">
      <dsp:nvSpPr>
        <dsp:cNvPr id="0" name=""/>
        <dsp:cNvSpPr/>
      </dsp:nvSpPr>
      <dsp:spPr>
        <a:xfrm>
          <a:off x="1407649" y="151721"/>
          <a:ext cx="2391773" cy="10146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Card numbers should </a:t>
          </a:r>
          <a:r>
            <a:rPr lang="en-US" sz="1600" b="1" kern="1200" dirty="0">
              <a:solidFill>
                <a:schemeClr val="accent5"/>
              </a:solidFill>
            </a:rPr>
            <a:t>never</a:t>
          </a:r>
          <a:r>
            <a:rPr lang="en-US" sz="1600" kern="1200" dirty="0"/>
            <a:t> be written down on a sticky note and saved in a desk drawer...</a:t>
          </a:r>
        </a:p>
      </dsp:txBody>
      <dsp:txXfrm>
        <a:off x="1407649" y="151721"/>
        <a:ext cx="2391773" cy="1014691"/>
      </dsp:txXfrm>
    </dsp:sp>
    <dsp:sp modelId="{C553C800-27AF-4E95-8745-B1CB45236968}">
      <dsp:nvSpPr>
        <dsp:cNvPr id="0" name=""/>
        <dsp:cNvSpPr/>
      </dsp:nvSpPr>
      <dsp:spPr>
        <a:xfrm>
          <a:off x="4216171" y="151721"/>
          <a:ext cx="1014691" cy="1014691"/>
        </a:xfrm>
        <a:prstGeom prst="ellipse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CD5829-FADD-4F3D-9BC3-CA20E6078EDA}">
      <dsp:nvSpPr>
        <dsp:cNvPr id="0" name=""/>
        <dsp:cNvSpPr/>
      </dsp:nvSpPr>
      <dsp:spPr>
        <a:xfrm>
          <a:off x="4429256" y="364806"/>
          <a:ext cx="588521" cy="58852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BBB31E-23B9-4FA3-973B-A7EA9E2D9ADF}">
      <dsp:nvSpPr>
        <dsp:cNvPr id="0" name=""/>
        <dsp:cNvSpPr/>
      </dsp:nvSpPr>
      <dsp:spPr>
        <a:xfrm>
          <a:off x="5448296" y="151721"/>
          <a:ext cx="2391773" cy="10146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…or worse, left on a desk where the information is visible!</a:t>
          </a:r>
        </a:p>
      </dsp:txBody>
      <dsp:txXfrm>
        <a:off x="5448296" y="151721"/>
        <a:ext cx="2391773" cy="1014691"/>
      </dsp:txXfrm>
    </dsp:sp>
    <dsp:sp modelId="{B53A97B7-2F84-49DB-8432-47FD8DD7CE79}">
      <dsp:nvSpPr>
        <dsp:cNvPr id="0" name=""/>
        <dsp:cNvSpPr/>
      </dsp:nvSpPr>
      <dsp:spPr>
        <a:xfrm>
          <a:off x="175524" y="1644220"/>
          <a:ext cx="1014691" cy="1014691"/>
        </a:xfrm>
        <a:prstGeom prst="ellipse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75127E-73FB-4E2A-9348-0EC6A73194B4}">
      <dsp:nvSpPr>
        <dsp:cNvPr id="0" name=""/>
        <dsp:cNvSpPr/>
      </dsp:nvSpPr>
      <dsp:spPr>
        <a:xfrm>
          <a:off x="388609" y="1857305"/>
          <a:ext cx="588521" cy="58852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98DD39-8EDA-4021-9600-B7CF712339BD}">
      <dsp:nvSpPr>
        <dsp:cNvPr id="0" name=""/>
        <dsp:cNvSpPr/>
      </dsp:nvSpPr>
      <dsp:spPr>
        <a:xfrm>
          <a:off x="1407649" y="1644220"/>
          <a:ext cx="2391773" cy="10146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accent5"/>
              </a:solidFill>
            </a:rPr>
            <a:t>Do not </a:t>
          </a:r>
          <a:r>
            <a:rPr lang="en-US" sz="1600" kern="1200" dirty="0"/>
            <a:t>take pictures of the card and save them for future use.</a:t>
          </a:r>
        </a:p>
      </dsp:txBody>
      <dsp:txXfrm>
        <a:off x="1407649" y="1644220"/>
        <a:ext cx="2391773" cy="1014691"/>
      </dsp:txXfrm>
    </dsp:sp>
    <dsp:sp modelId="{9B1E781C-AD8C-4199-BFFC-9EAB0D8E14AB}">
      <dsp:nvSpPr>
        <dsp:cNvPr id="0" name=""/>
        <dsp:cNvSpPr/>
      </dsp:nvSpPr>
      <dsp:spPr>
        <a:xfrm>
          <a:off x="4216171" y="1644220"/>
          <a:ext cx="1014691" cy="1014691"/>
        </a:xfrm>
        <a:prstGeom prst="ellipse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4A4D35-4878-401E-AD1A-402948E25078}">
      <dsp:nvSpPr>
        <dsp:cNvPr id="0" name=""/>
        <dsp:cNvSpPr/>
      </dsp:nvSpPr>
      <dsp:spPr>
        <a:xfrm>
          <a:off x="4429256" y="1857305"/>
          <a:ext cx="588521" cy="58852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E387CC-F939-4D85-8E5B-00F6FFEA88AE}">
      <dsp:nvSpPr>
        <dsp:cNvPr id="0" name=""/>
        <dsp:cNvSpPr/>
      </dsp:nvSpPr>
      <dsp:spPr>
        <a:xfrm>
          <a:off x="5448296" y="1644220"/>
          <a:ext cx="2391773" cy="10146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Department cards must be signed out </a:t>
          </a:r>
          <a:r>
            <a:rPr lang="en-US" sz="1600" b="1" kern="1200" dirty="0">
              <a:solidFill>
                <a:schemeClr val="accent5"/>
              </a:solidFill>
            </a:rPr>
            <a:t>each time </a:t>
          </a:r>
          <a:r>
            <a:rPr lang="en-US" sz="1600" kern="1200" dirty="0"/>
            <a:t>they are used.</a:t>
          </a:r>
        </a:p>
      </dsp:txBody>
      <dsp:txXfrm>
        <a:off x="5448296" y="1644220"/>
        <a:ext cx="2391773" cy="101469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06E3BA-FB5C-42E1-BDBF-282089106A34}">
      <dsp:nvSpPr>
        <dsp:cNvPr id="0" name=""/>
        <dsp:cNvSpPr/>
      </dsp:nvSpPr>
      <dsp:spPr>
        <a:xfrm>
          <a:off x="217323" y="5744"/>
          <a:ext cx="2100520" cy="2100520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Responsible Cardholder</a:t>
          </a:r>
        </a:p>
      </dsp:txBody>
      <dsp:txXfrm>
        <a:off x="510639" y="253441"/>
        <a:ext cx="1211111" cy="1605127"/>
      </dsp:txXfrm>
    </dsp:sp>
    <dsp:sp modelId="{D7625D81-EE0A-4540-906A-FD1BA6008216}">
      <dsp:nvSpPr>
        <dsp:cNvPr id="0" name=""/>
        <dsp:cNvSpPr/>
      </dsp:nvSpPr>
      <dsp:spPr>
        <a:xfrm>
          <a:off x="1731212" y="5744"/>
          <a:ext cx="2100520" cy="2100520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Reconciler</a:t>
          </a:r>
        </a:p>
      </dsp:txBody>
      <dsp:txXfrm>
        <a:off x="2327306" y="253441"/>
        <a:ext cx="1211111" cy="160512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06E3BA-FB5C-42E1-BDBF-282089106A34}">
      <dsp:nvSpPr>
        <dsp:cNvPr id="0" name=""/>
        <dsp:cNvSpPr/>
      </dsp:nvSpPr>
      <dsp:spPr>
        <a:xfrm>
          <a:off x="217323" y="5744"/>
          <a:ext cx="2100520" cy="2100520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Responsible Cardholder</a:t>
          </a:r>
        </a:p>
      </dsp:txBody>
      <dsp:txXfrm>
        <a:off x="510639" y="253441"/>
        <a:ext cx="1211111" cy="1605127"/>
      </dsp:txXfrm>
    </dsp:sp>
    <dsp:sp modelId="{D7625D81-EE0A-4540-906A-FD1BA6008216}">
      <dsp:nvSpPr>
        <dsp:cNvPr id="0" name=""/>
        <dsp:cNvSpPr/>
      </dsp:nvSpPr>
      <dsp:spPr>
        <a:xfrm>
          <a:off x="1731212" y="5744"/>
          <a:ext cx="2100520" cy="2100520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Transaction Approver</a:t>
          </a:r>
        </a:p>
      </dsp:txBody>
      <dsp:txXfrm>
        <a:off x="2327306" y="253441"/>
        <a:ext cx="1211111" cy="160512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2469B6-FF81-41C6-95A4-E4F821304A50}">
      <dsp:nvSpPr>
        <dsp:cNvPr id="0" name=""/>
        <dsp:cNvSpPr/>
      </dsp:nvSpPr>
      <dsp:spPr>
        <a:xfrm>
          <a:off x="1401856" y="34904"/>
          <a:ext cx="1675417" cy="1675417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Responsible Cardholder</a:t>
          </a:r>
        </a:p>
      </dsp:txBody>
      <dsp:txXfrm>
        <a:off x="1625245" y="328102"/>
        <a:ext cx="1228639" cy="753937"/>
      </dsp:txXfrm>
    </dsp:sp>
    <dsp:sp modelId="{A7971460-16FB-4E44-B6E9-ED17F3713417}">
      <dsp:nvSpPr>
        <dsp:cNvPr id="0" name=""/>
        <dsp:cNvSpPr/>
      </dsp:nvSpPr>
      <dsp:spPr>
        <a:xfrm>
          <a:off x="2006402" y="1082040"/>
          <a:ext cx="1675417" cy="1675417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Reconciler</a:t>
          </a:r>
        </a:p>
      </dsp:txBody>
      <dsp:txXfrm>
        <a:off x="2518801" y="1514856"/>
        <a:ext cx="1005250" cy="921479"/>
      </dsp:txXfrm>
    </dsp:sp>
    <dsp:sp modelId="{C28A35C4-28F7-4A10-A46B-F4C4C02DB488}">
      <dsp:nvSpPr>
        <dsp:cNvPr id="0" name=""/>
        <dsp:cNvSpPr/>
      </dsp:nvSpPr>
      <dsp:spPr>
        <a:xfrm>
          <a:off x="797310" y="1082040"/>
          <a:ext cx="1675417" cy="1675417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Transaction Approver</a:t>
          </a:r>
        </a:p>
      </dsp:txBody>
      <dsp:txXfrm>
        <a:off x="955078" y="1514856"/>
        <a:ext cx="1005250" cy="92147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93AC74-C65D-4EB1-A2C6-55E5EAE923B1}">
      <dsp:nvSpPr>
        <dsp:cNvPr id="0" name=""/>
        <dsp:cNvSpPr/>
      </dsp:nvSpPr>
      <dsp:spPr>
        <a:xfrm>
          <a:off x="0" y="654298"/>
          <a:ext cx="2504777" cy="150286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Stewardship of university resources</a:t>
          </a:r>
        </a:p>
      </dsp:txBody>
      <dsp:txXfrm>
        <a:off x="0" y="654298"/>
        <a:ext cx="2504777" cy="1502866"/>
      </dsp:txXfrm>
    </dsp:sp>
    <dsp:sp modelId="{1805BB83-2CB6-4CED-9F9B-9E3DAB9C620F}">
      <dsp:nvSpPr>
        <dsp:cNvPr id="0" name=""/>
        <dsp:cNvSpPr/>
      </dsp:nvSpPr>
      <dsp:spPr>
        <a:xfrm>
          <a:off x="2755254" y="654298"/>
          <a:ext cx="2504777" cy="150286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National Association of Education Procurement (NAEP)</a:t>
          </a:r>
        </a:p>
      </dsp:txBody>
      <dsp:txXfrm>
        <a:off x="2755254" y="654298"/>
        <a:ext cx="2504777" cy="1502866"/>
      </dsp:txXfrm>
    </dsp:sp>
    <dsp:sp modelId="{4DFC986C-D85E-4856-94EA-124F05BF64A1}">
      <dsp:nvSpPr>
        <dsp:cNvPr id="0" name=""/>
        <dsp:cNvSpPr/>
      </dsp:nvSpPr>
      <dsp:spPr>
        <a:xfrm>
          <a:off x="5510509" y="654298"/>
          <a:ext cx="2504777" cy="150286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Internal Revenue Service (IRS) Accountable Plan</a:t>
          </a:r>
        </a:p>
      </dsp:txBody>
      <dsp:txXfrm>
        <a:off x="5510509" y="654298"/>
        <a:ext cx="2504777" cy="150286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93AC74-C65D-4EB1-A2C6-55E5EAE923B1}">
      <dsp:nvSpPr>
        <dsp:cNvPr id="0" name=""/>
        <dsp:cNvSpPr/>
      </dsp:nvSpPr>
      <dsp:spPr>
        <a:xfrm>
          <a:off x="0" y="654298"/>
          <a:ext cx="2504777" cy="150286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Stewardship of university resources</a:t>
          </a:r>
        </a:p>
      </dsp:txBody>
      <dsp:txXfrm>
        <a:off x="0" y="654298"/>
        <a:ext cx="2504777" cy="1502866"/>
      </dsp:txXfrm>
    </dsp:sp>
    <dsp:sp modelId="{1805BB83-2CB6-4CED-9F9B-9E3DAB9C620F}">
      <dsp:nvSpPr>
        <dsp:cNvPr id="0" name=""/>
        <dsp:cNvSpPr/>
      </dsp:nvSpPr>
      <dsp:spPr>
        <a:xfrm>
          <a:off x="2755254" y="654298"/>
          <a:ext cx="2504777" cy="150286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National Association of Education Procurement (NAEP)</a:t>
          </a:r>
        </a:p>
      </dsp:txBody>
      <dsp:txXfrm>
        <a:off x="2755254" y="654298"/>
        <a:ext cx="2504777" cy="1502866"/>
      </dsp:txXfrm>
    </dsp:sp>
    <dsp:sp modelId="{4DFC986C-D85E-4856-94EA-124F05BF64A1}">
      <dsp:nvSpPr>
        <dsp:cNvPr id="0" name=""/>
        <dsp:cNvSpPr/>
      </dsp:nvSpPr>
      <dsp:spPr>
        <a:xfrm>
          <a:off x="5510509" y="654298"/>
          <a:ext cx="2504777" cy="150286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Internal Revenue Service (IRS) Accountable Plan</a:t>
          </a:r>
        </a:p>
      </dsp:txBody>
      <dsp:txXfrm>
        <a:off x="5510509" y="654298"/>
        <a:ext cx="2504777" cy="150286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9E57C1-DDE9-43CF-91EA-360E00017E42}">
      <dsp:nvSpPr>
        <dsp:cNvPr id="0" name=""/>
        <dsp:cNvSpPr/>
      </dsp:nvSpPr>
      <dsp:spPr>
        <a:xfrm>
          <a:off x="1330895" y="1549345"/>
          <a:ext cx="1227583" cy="1227583"/>
        </a:xfrm>
        <a:prstGeom prst="ellipse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marL="0" lvl="0" indent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700" kern="1200" dirty="0"/>
            <a:t> </a:t>
          </a:r>
        </a:p>
      </dsp:txBody>
      <dsp:txXfrm>
        <a:off x="1510670" y="1729120"/>
        <a:ext cx="868033" cy="868033"/>
      </dsp:txXfrm>
    </dsp:sp>
    <dsp:sp modelId="{FD061D10-090B-4186-9494-88CE74B5EE82}">
      <dsp:nvSpPr>
        <dsp:cNvPr id="0" name=""/>
        <dsp:cNvSpPr/>
      </dsp:nvSpPr>
      <dsp:spPr>
        <a:xfrm rot="12900000">
          <a:off x="493576" y="1318965"/>
          <a:ext cx="990671" cy="349861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FD8484-E067-4C52-A0C4-40D62F8B1E85}">
      <dsp:nvSpPr>
        <dsp:cNvPr id="0" name=""/>
        <dsp:cNvSpPr/>
      </dsp:nvSpPr>
      <dsp:spPr>
        <a:xfrm>
          <a:off x="54" y="743301"/>
          <a:ext cx="1166204" cy="93296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BUY.IU</a:t>
          </a:r>
        </a:p>
      </dsp:txBody>
      <dsp:txXfrm>
        <a:off x="27380" y="770627"/>
        <a:ext cx="1111552" cy="878311"/>
      </dsp:txXfrm>
    </dsp:sp>
    <dsp:sp modelId="{F993E99E-C88A-48F8-B5F2-B9148D92B9D3}">
      <dsp:nvSpPr>
        <dsp:cNvPr id="0" name=""/>
        <dsp:cNvSpPr/>
      </dsp:nvSpPr>
      <dsp:spPr>
        <a:xfrm rot="16200000">
          <a:off x="1449351" y="821420"/>
          <a:ext cx="990671" cy="349861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162FC3-3B03-4DBA-9A75-AD686CD9C831}">
      <dsp:nvSpPr>
        <dsp:cNvPr id="0" name=""/>
        <dsp:cNvSpPr/>
      </dsp:nvSpPr>
      <dsp:spPr>
        <a:xfrm>
          <a:off x="1361585" y="34533"/>
          <a:ext cx="1166204" cy="93296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P-Card</a:t>
          </a:r>
        </a:p>
      </dsp:txBody>
      <dsp:txXfrm>
        <a:off x="1388911" y="61859"/>
        <a:ext cx="1111552" cy="878311"/>
      </dsp:txXfrm>
    </dsp:sp>
    <dsp:sp modelId="{795F1DFD-0C68-4286-A6E2-EF5C3E49C5C1}">
      <dsp:nvSpPr>
        <dsp:cNvPr id="0" name=""/>
        <dsp:cNvSpPr/>
      </dsp:nvSpPr>
      <dsp:spPr>
        <a:xfrm rot="19500000">
          <a:off x="2405126" y="1318965"/>
          <a:ext cx="990671" cy="349861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F1488E-C171-469C-9A23-CC60C79E9775}">
      <dsp:nvSpPr>
        <dsp:cNvPr id="0" name=""/>
        <dsp:cNvSpPr/>
      </dsp:nvSpPr>
      <dsp:spPr>
        <a:xfrm>
          <a:off x="2723115" y="743301"/>
          <a:ext cx="1166204" cy="93296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Personal funds</a:t>
          </a:r>
        </a:p>
      </dsp:txBody>
      <dsp:txXfrm>
        <a:off x="2750441" y="770627"/>
        <a:ext cx="1111552" cy="87831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1FF6AA-F35B-4FB2-8AB2-9C303C78B9B8}">
      <dsp:nvSpPr>
        <dsp:cNvPr id="0" name=""/>
        <dsp:cNvSpPr/>
      </dsp:nvSpPr>
      <dsp:spPr>
        <a:xfrm>
          <a:off x="1868" y="0"/>
          <a:ext cx="1958814" cy="281146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t" anchorCtr="1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Necessary</a:t>
          </a:r>
        </a:p>
        <a:p>
          <a:pPr marL="114300" lvl="1" indent="-114300" algn="ctr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500" kern="1200"/>
            <a:t>to conduct IU business</a:t>
          </a:r>
        </a:p>
      </dsp:txBody>
      <dsp:txXfrm>
        <a:off x="1868" y="1124585"/>
        <a:ext cx="1958814" cy="1124585"/>
      </dsp:txXfrm>
    </dsp:sp>
    <dsp:sp modelId="{24EA0948-6E86-40BE-8068-C0AAAAAD39B9}">
      <dsp:nvSpPr>
        <dsp:cNvPr id="0" name=""/>
        <dsp:cNvSpPr/>
      </dsp:nvSpPr>
      <dsp:spPr>
        <a:xfrm>
          <a:off x="513167" y="168687"/>
          <a:ext cx="936217" cy="936217"/>
        </a:xfrm>
        <a:prstGeom prst="ellipse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2889" b="1373"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E87780-B4F4-4EE2-AD81-116514B05CDA}">
      <dsp:nvSpPr>
        <dsp:cNvPr id="0" name=""/>
        <dsp:cNvSpPr/>
      </dsp:nvSpPr>
      <dsp:spPr>
        <a:xfrm>
          <a:off x="2019447" y="0"/>
          <a:ext cx="1958814" cy="281146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t" anchorCtr="1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Appropriate</a:t>
          </a:r>
        </a:p>
        <a:p>
          <a:pPr marL="114300" lvl="1" indent="-114300" algn="ctr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500" kern="1200"/>
            <a:t>to the activity at hand</a:t>
          </a:r>
        </a:p>
      </dsp:txBody>
      <dsp:txXfrm>
        <a:off x="2019447" y="1124585"/>
        <a:ext cx="1958814" cy="1124585"/>
      </dsp:txXfrm>
    </dsp:sp>
    <dsp:sp modelId="{C71771F1-88CF-4267-B0A1-FE8313462B10}">
      <dsp:nvSpPr>
        <dsp:cNvPr id="0" name=""/>
        <dsp:cNvSpPr/>
      </dsp:nvSpPr>
      <dsp:spPr>
        <a:xfrm>
          <a:off x="2530745" y="168687"/>
          <a:ext cx="936217" cy="936217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095459-D783-40BC-8803-B5AFB432A356}">
      <dsp:nvSpPr>
        <dsp:cNvPr id="0" name=""/>
        <dsp:cNvSpPr/>
      </dsp:nvSpPr>
      <dsp:spPr>
        <a:xfrm>
          <a:off x="4037025" y="0"/>
          <a:ext cx="1958814" cy="281146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t" anchorCtr="1">
          <a:noAutofit/>
        </a:bodyPr>
        <a:lstStyle/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Reasonable</a:t>
          </a:r>
        </a:p>
        <a:p>
          <a:pPr marL="114300" lvl="1" indent="-114300" algn="ctr" defTabSz="666750">
            <a:lnSpc>
              <a:spcPct val="10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500" kern="1200"/>
            <a:t>in amount</a:t>
          </a:r>
        </a:p>
      </dsp:txBody>
      <dsp:txXfrm>
        <a:off x="4037025" y="1124585"/>
        <a:ext cx="1958814" cy="1124585"/>
      </dsp:txXfrm>
    </dsp:sp>
    <dsp:sp modelId="{016DED2E-1971-4F6D-B50A-125A0EFBF1D0}">
      <dsp:nvSpPr>
        <dsp:cNvPr id="0" name=""/>
        <dsp:cNvSpPr/>
      </dsp:nvSpPr>
      <dsp:spPr>
        <a:xfrm>
          <a:off x="4548324" y="168687"/>
          <a:ext cx="936217" cy="936217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6BBC17-5832-4F7D-870E-3B1BADD52156}">
      <dsp:nvSpPr>
        <dsp:cNvPr id="0" name=""/>
        <dsp:cNvSpPr/>
      </dsp:nvSpPr>
      <dsp:spPr>
        <a:xfrm>
          <a:off x="6054604" y="0"/>
          <a:ext cx="1958814" cy="281146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t" anchorCtr="1">
          <a:noAutofit/>
        </a:bodyPr>
        <a:lstStyle/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Legitimate</a:t>
          </a:r>
        </a:p>
        <a:p>
          <a:pPr marL="114300" lvl="1" indent="-114300" algn="ctr" defTabSz="666750">
            <a:lnSpc>
              <a:spcPct val="10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500" kern="1200"/>
            <a:t>support of IU’s mission</a:t>
          </a:r>
        </a:p>
      </dsp:txBody>
      <dsp:txXfrm>
        <a:off x="6054604" y="1124585"/>
        <a:ext cx="1958814" cy="1124585"/>
      </dsp:txXfrm>
    </dsp:sp>
    <dsp:sp modelId="{79BFB3A5-F1B6-4FC5-ABA6-3BDF154B01B6}">
      <dsp:nvSpPr>
        <dsp:cNvPr id="0" name=""/>
        <dsp:cNvSpPr/>
      </dsp:nvSpPr>
      <dsp:spPr>
        <a:xfrm>
          <a:off x="6565902" y="168687"/>
          <a:ext cx="936217" cy="936217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C81B6D-9280-4B5B-91D9-592FB8A5F8BD}">
      <dsp:nvSpPr>
        <dsp:cNvPr id="0" name=""/>
        <dsp:cNvSpPr/>
      </dsp:nvSpPr>
      <dsp:spPr>
        <a:xfrm>
          <a:off x="176951" y="2127661"/>
          <a:ext cx="7838335" cy="683801"/>
        </a:xfrm>
        <a:prstGeom prst="leftRightArrow">
          <a:avLst/>
        </a:prstGeom>
        <a:noFill/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4B30AE-58A2-4196-9943-5D98DF035F60}">
      <dsp:nvSpPr>
        <dsp:cNvPr id="0" name=""/>
        <dsp:cNvSpPr/>
      </dsp:nvSpPr>
      <dsp:spPr>
        <a:xfrm>
          <a:off x="0" y="343"/>
          <a:ext cx="8015594" cy="802841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A2DA97-6EA6-4556-B60F-57F0D9DFE809}">
      <dsp:nvSpPr>
        <dsp:cNvPr id="0" name=""/>
        <dsp:cNvSpPr/>
      </dsp:nvSpPr>
      <dsp:spPr>
        <a:xfrm>
          <a:off x="242859" y="180982"/>
          <a:ext cx="441563" cy="44156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21D3F4-768C-4FEF-A088-6D4E7A1FCBC9}">
      <dsp:nvSpPr>
        <dsp:cNvPr id="0" name=""/>
        <dsp:cNvSpPr/>
      </dsp:nvSpPr>
      <dsp:spPr>
        <a:xfrm>
          <a:off x="927282" y="343"/>
          <a:ext cx="7088311" cy="8028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967" tIns="84967" rIns="84967" bIns="84967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Responsible cardholder should be the same person named on the face of the card.</a:t>
          </a:r>
        </a:p>
      </dsp:txBody>
      <dsp:txXfrm>
        <a:off x="927282" y="343"/>
        <a:ext cx="7088311" cy="802841"/>
      </dsp:txXfrm>
    </dsp:sp>
    <dsp:sp modelId="{2D941FC3-F32C-4D06-BF0C-78E5F220D482}">
      <dsp:nvSpPr>
        <dsp:cNvPr id="0" name=""/>
        <dsp:cNvSpPr/>
      </dsp:nvSpPr>
      <dsp:spPr>
        <a:xfrm>
          <a:off x="0" y="1003895"/>
          <a:ext cx="8015594" cy="802841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C1EA1F-7851-401F-91EA-D81AC4B796B9}">
      <dsp:nvSpPr>
        <dsp:cNvPr id="0" name=""/>
        <dsp:cNvSpPr/>
      </dsp:nvSpPr>
      <dsp:spPr>
        <a:xfrm>
          <a:off x="242859" y="1184534"/>
          <a:ext cx="441563" cy="44156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E6725D-A35B-42ED-8C35-173BE3D7F941}">
      <dsp:nvSpPr>
        <dsp:cNvPr id="0" name=""/>
        <dsp:cNvSpPr/>
      </dsp:nvSpPr>
      <dsp:spPr>
        <a:xfrm>
          <a:off x="927282" y="1003895"/>
          <a:ext cx="7088311" cy="8028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967" tIns="84967" rIns="84967" bIns="84967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This person is responsible for ensuring all their purchases comply with IU policy and procedure. </a:t>
          </a:r>
        </a:p>
      </dsp:txBody>
      <dsp:txXfrm>
        <a:off x="927282" y="1003895"/>
        <a:ext cx="7088311" cy="802841"/>
      </dsp:txXfrm>
    </dsp:sp>
    <dsp:sp modelId="{EBB1EB30-682B-4232-8ED9-242074FF009E}">
      <dsp:nvSpPr>
        <dsp:cNvPr id="0" name=""/>
        <dsp:cNvSpPr/>
      </dsp:nvSpPr>
      <dsp:spPr>
        <a:xfrm>
          <a:off x="0" y="2007447"/>
          <a:ext cx="8015594" cy="802841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D87EA5-0ED0-428F-824B-D4E95EDEBCD9}">
      <dsp:nvSpPr>
        <dsp:cNvPr id="0" name=""/>
        <dsp:cNvSpPr/>
      </dsp:nvSpPr>
      <dsp:spPr>
        <a:xfrm>
          <a:off x="242859" y="2188087"/>
          <a:ext cx="441563" cy="44156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41A8F3-8376-462F-A43C-441C67A2EFA9}">
      <dsp:nvSpPr>
        <dsp:cNvPr id="0" name=""/>
        <dsp:cNvSpPr/>
      </dsp:nvSpPr>
      <dsp:spPr>
        <a:xfrm>
          <a:off x="927282" y="2007447"/>
          <a:ext cx="7088311" cy="8028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967" tIns="84967" rIns="84967" bIns="84967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If another individual reconciles expenses, cardholder is responsible for submitting receipts and other documentation in a timely manner. </a:t>
          </a:r>
        </a:p>
      </dsp:txBody>
      <dsp:txXfrm>
        <a:off x="927282" y="2007447"/>
        <a:ext cx="7088311" cy="8028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7859BD-4604-2843-976C-9F2DEE3C79DB}" type="datetimeFigureOut">
              <a:rPr lang="en-US" smtClean="0"/>
              <a:t>7/3/2025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B64456-6A4C-DF40-836A-7ED7CB722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7832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108F45-8DB7-E449-85E4-EC04F96DF3AA}" type="datetimeFigureOut">
              <a:rPr lang="en-US" smtClean="0"/>
              <a:t>7/3/2025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06D261-4ACC-5E49-97C5-9D8FD2D9A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3455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06D261-4ACC-5E49-97C5-9D8FD2D9A3A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1520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06D261-4ACC-5E49-97C5-9D8FD2D9A3A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2669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06D261-4ACC-5E49-97C5-9D8FD2D9A3AF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754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06D261-4ACC-5E49-97C5-9D8FD2D9A3A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672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06D261-4ACC-5E49-97C5-9D8FD2D9A3A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3346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06D261-4ACC-5E49-97C5-9D8FD2D9A3A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653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06D261-4ACC-5E49-97C5-9D8FD2D9A3A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6562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06D261-4ACC-5E49-97C5-9D8FD2D9A3A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8066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06D261-4ACC-5E49-97C5-9D8FD2D9A3A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4330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06D261-4ACC-5E49-97C5-9D8FD2D9A3A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7981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06D261-4ACC-5E49-97C5-9D8FD2D9A3A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344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bg>
      <p:bgPr>
        <a:solidFill>
          <a:srgbClr val="2431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633304" y="-648376"/>
            <a:ext cx="733465" cy="2367520"/>
          </a:xfrm>
          <a:prstGeom prst="rect">
            <a:avLst/>
          </a:prstGeom>
          <a:solidFill>
            <a:srgbClr val="99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502903" y="2766523"/>
            <a:ext cx="7734221" cy="1114494"/>
          </a:xfrm>
        </p:spPr>
        <p:txBody>
          <a:bodyPr anchor="ctr">
            <a:normAutofit/>
          </a:bodyPr>
          <a:lstStyle>
            <a:lvl1pPr>
              <a:lnSpc>
                <a:spcPct val="90000"/>
              </a:lnSpc>
              <a:defRPr sz="4000" b="1" i="0" spc="0" baseline="0">
                <a:solidFill>
                  <a:schemeClr val="bg1"/>
                </a:solidFill>
                <a:latin typeface="+mj-lt"/>
                <a:cs typeface="Arial"/>
              </a:defRPr>
            </a:lvl1pPr>
          </a:lstStyle>
          <a:p>
            <a:r>
              <a:rPr lang="en-US"/>
              <a:t>Unnecessarily extra long title of presentation</a:t>
            </a:r>
          </a:p>
        </p:txBody>
      </p:sp>
      <p:sp>
        <p:nvSpPr>
          <p:cNvPr id="11" name="Text Placeholder 19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30694" y="4709821"/>
            <a:ext cx="7734222" cy="277654"/>
          </a:xfrm>
        </p:spPr>
        <p:txBody>
          <a:bodyPr anchor="ctr">
            <a:noAutofit/>
          </a:bodyPr>
          <a:lstStyle>
            <a:lvl1pPr marL="0" indent="0">
              <a:buNone/>
              <a:defRPr sz="1100" b="1" spc="80" baseline="0">
                <a:solidFill>
                  <a:srgbClr val="A6A6A6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INDIANA UNIVERSITY</a:t>
            </a:r>
          </a:p>
        </p:txBody>
      </p:sp>
      <p:sp>
        <p:nvSpPr>
          <p:cNvPr id="9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530694" y="2443859"/>
            <a:ext cx="7734222" cy="252412"/>
          </a:xfrm>
        </p:spPr>
        <p:txBody>
          <a:bodyPr anchor="ctr">
            <a:noAutofit/>
          </a:bodyPr>
          <a:lstStyle>
            <a:lvl1pPr marL="0" indent="0">
              <a:buNone/>
              <a:defRPr sz="1800" b="0" spc="0" baseline="0">
                <a:solidFill>
                  <a:srgbClr val="A6A6A6"/>
                </a:solidFill>
                <a:latin typeface="+mj-lt"/>
                <a:cs typeface="Arial"/>
              </a:defRPr>
            </a:lvl1pPr>
          </a:lstStyle>
          <a:p>
            <a:pPr lvl="0"/>
            <a:r>
              <a:rPr lang="en-US"/>
              <a:t>SUBHEAD OR NAME OF SCHOOL, DEPARTMENT, OR UNIT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" y="581278"/>
            <a:ext cx="1289146" cy="141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653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: dark">
    <p:bg>
      <p:bgPr>
        <a:solidFill>
          <a:srgbClr val="2431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3348" y="759070"/>
            <a:ext cx="8004409" cy="699065"/>
          </a:xfrm>
        </p:spPr>
        <p:txBody>
          <a:bodyPr>
            <a:normAutofit/>
          </a:bodyPr>
          <a:lstStyle>
            <a:lvl1pPr>
              <a:defRPr sz="3000" b="1" i="0" cap="none" spc="0">
                <a:solidFill>
                  <a:schemeClr val="bg1"/>
                </a:solidFill>
                <a:latin typeface="+mj-lt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3348" y="1630404"/>
            <a:ext cx="8011069" cy="2818769"/>
          </a:xfrm>
        </p:spPr>
        <p:txBody>
          <a:bodyPr>
            <a:normAutofit/>
          </a:bodyPr>
          <a:lstStyle>
            <a:lvl1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  <a:defRPr sz="1800" spc="0">
                <a:solidFill>
                  <a:schemeClr val="bg1"/>
                </a:solidFill>
                <a:latin typeface="+mn-lt"/>
                <a:cs typeface="Arial"/>
              </a:defRPr>
            </a:lvl1pPr>
            <a:lvl2pPr marL="742950" indent="-285750" algn="l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23" name="Rectangle 22"/>
          <p:cNvSpPr/>
          <p:nvPr userDrawn="1"/>
        </p:nvSpPr>
        <p:spPr>
          <a:xfrm>
            <a:off x="0" y="957832"/>
            <a:ext cx="82664" cy="387197"/>
          </a:xfrm>
          <a:prstGeom prst="rect">
            <a:avLst/>
          </a:prstGeom>
          <a:solidFill>
            <a:srgbClr val="99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-30788" y="4661517"/>
            <a:ext cx="9228667" cy="528963"/>
            <a:chOff x="-30788" y="4661517"/>
            <a:chExt cx="9228667" cy="528963"/>
          </a:xfrm>
        </p:grpSpPr>
        <p:sp>
          <p:nvSpPr>
            <p:cNvPr id="12" name="Rectangle 11"/>
            <p:cNvSpPr/>
            <p:nvPr userDrawn="1"/>
          </p:nvSpPr>
          <p:spPr>
            <a:xfrm>
              <a:off x="-30788" y="4734807"/>
              <a:ext cx="9228667" cy="455673"/>
            </a:xfrm>
            <a:prstGeom prst="rect">
              <a:avLst/>
            </a:prstGeom>
            <a:solidFill>
              <a:srgbClr val="69030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635303" y="4661517"/>
              <a:ext cx="387197" cy="528963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 userDrawn="1"/>
          </p:nvSpPr>
          <p:spPr>
            <a:xfrm>
              <a:off x="1030972" y="4823737"/>
              <a:ext cx="3613600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900">
                  <a:solidFill>
                    <a:srgbClr val="FFFFFF"/>
                  </a:solidFill>
                </a:rPr>
                <a:t>INDIANA UNIVERSITY</a:t>
              </a:r>
            </a:p>
          </p:txBody>
        </p:sp>
      </p:grp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819" y="4514843"/>
            <a:ext cx="684581" cy="75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: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14501-B70F-8B0D-BD1F-36470B77B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64290"/>
            <a:ext cx="7886700" cy="85725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01FADD-E81E-705D-BE22-AD8204F097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8D7138-8FED-2BC2-4240-9FD8F62C92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63B716-0F47-7B4E-65F8-8DE507A8DD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55ECEB2-28C9-436D-9145-C178D94F8BA7}" type="datetimeFigureOut">
              <a:rPr lang="en-US" smtClean="0"/>
              <a:pPr/>
              <a:t>7/3/2025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AC3735-6EF1-83E2-42E8-7B806E2AA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FF7A12-1BDB-40CF-A228-357315CE6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33CE5C5-9150-4499-BCD5-49B4D1450CC2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C32A9CC-1DF9-58AF-A988-E65A37A3E36A}"/>
              </a:ext>
            </a:extLst>
          </p:cNvPr>
          <p:cNvGrpSpPr/>
          <p:nvPr userDrawn="1"/>
        </p:nvGrpSpPr>
        <p:grpSpPr>
          <a:xfrm>
            <a:off x="-30788" y="4661517"/>
            <a:ext cx="9228667" cy="528963"/>
            <a:chOff x="-30788" y="4661517"/>
            <a:chExt cx="9228667" cy="52896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CB83D17-8FB9-E0A7-DDDA-0E95757A99F7}"/>
                </a:ext>
              </a:extLst>
            </p:cNvPr>
            <p:cNvSpPr/>
            <p:nvPr userDrawn="1"/>
          </p:nvSpPr>
          <p:spPr>
            <a:xfrm>
              <a:off x="-30788" y="4734807"/>
              <a:ext cx="9228667" cy="455673"/>
            </a:xfrm>
            <a:prstGeom prst="rect">
              <a:avLst/>
            </a:prstGeom>
            <a:solidFill>
              <a:srgbClr val="69030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B9A09DE-DCC0-B020-B86F-8E7E0A38324B}"/>
                </a:ext>
              </a:extLst>
            </p:cNvPr>
            <p:cNvSpPr/>
            <p:nvPr userDrawn="1"/>
          </p:nvSpPr>
          <p:spPr>
            <a:xfrm>
              <a:off x="635303" y="4661517"/>
              <a:ext cx="387197" cy="528963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7D940D3-56C6-924A-2F99-5C2819E85DD4}"/>
                </a:ext>
              </a:extLst>
            </p:cNvPr>
            <p:cNvSpPr txBox="1"/>
            <p:nvPr userDrawn="1"/>
          </p:nvSpPr>
          <p:spPr>
            <a:xfrm>
              <a:off x="1030972" y="4823737"/>
              <a:ext cx="3613600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900">
                  <a:solidFill>
                    <a:srgbClr val="FFFFFF"/>
                  </a:solidFill>
                </a:rPr>
                <a:t>INDIANA UNIVERSITY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BFDC0C53-8C11-0A91-FC9C-FEA8E8467E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819" y="4514843"/>
            <a:ext cx="684581" cy="75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8902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: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14501-B70F-8B0D-BD1F-36470B77B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64290"/>
            <a:ext cx="7886700" cy="85725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01FADD-E81E-705D-BE22-AD8204F097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  <a:lvl2pPr marL="7429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+mj-lt"/>
              </a:defRPr>
            </a:lvl2pPr>
            <a:lvl3pPr marL="12001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+mj-lt"/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+mj-lt"/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8D7138-8FED-2BC2-4240-9FD8F62C92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  <a:lvl2pPr marL="7429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+mj-lt"/>
              </a:defRPr>
            </a:lvl2pPr>
            <a:lvl3pPr marL="12001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+mj-lt"/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+mj-lt"/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63B716-0F47-7B4E-65F8-8DE507A8DD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55ECEB2-28C9-436D-9145-C178D94F8BA7}" type="datetimeFigureOut">
              <a:rPr lang="en-US" smtClean="0"/>
              <a:pPr/>
              <a:t>7/3/2025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AC3735-6EF1-83E2-42E8-7B806E2AA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FF7A12-1BDB-40CF-A228-357315CE6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33CE5C5-9150-4499-BCD5-49B4D1450CC2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C32A9CC-1DF9-58AF-A988-E65A37A3E36A}"/>
              </a:ext>
            </a:extLst>
          </p:cNvPr>
          <p:cNvGrpSpPr/>
          <p:nvPr userDrawn="1"/>
        </p:nvGrpSpPr>
        <p:grpSpPr>
          <a:xfrm>
            <a:off x="-30788" y="4661517"/>
            <a:ext cx="9228667" cy="528963"/>
            <a:chOff x="-30788" y="4661517"/>
            <a:chExt cx="9228667" cy="52896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CB83D17-8FB9-E0A7-DDDA-0E95757A99F7}"/>
                </a:ext>
              </a:extLst>
            </p:cNvPr>
            <p:cNvSpPr/>
            <p:nvPr userDrawn="1"/>
          </p:nvSpPr>
          <p:spPr>
            <a:xfrm>
              <a:off x="-30788" y="4734807"/>
              <a:ext cx="9228667" cy="455673"/>
            </a:xfrm>
            <a:prstGeom prst="rect">
              <a:avLst/>
            </a:prstGeom>
            <a:solidFill>
              <a:srgbClr val="69030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B9A09DE-DCC0-B020-B86F-8E7E0A38324B}"/>
                </a:ext>
              </a:extLst>
            </p:cNvPr>
            <p:cNvSpPr/>
            <p:nvPr userDrawn="1"/>
          </p:nvSpPr>
          <p:spPr>
            <a:xfrm>
              <a:off x="635303" y="4661517"/>
              <a:ext cx="387197" cy="528963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7D940D3-56C6-924A-2F99-5C2819E85DD4}"/>
                </a:ext>
              </a:extLst>
            </p:cNvPr>
            <p:cNvSpPr txBox="1"/>
            <p:nvPr userDrawn="1"/>
          </p:nvSpPr>
          <p:spPr>
            <a:xfrm>
              <a:off x="1030972" y="4823737"/>
              <a:ext cx="3613600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900">
                  <a:solidFill>
                    <a:srgbClr val="FFFFFF"/>
                  </a:solidFill>
                </a:rPr>
                <a:t>INDIANA UNIVERSITY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BFDC0C53-8C11-0A91-FC9C-FEA8E8467E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819" y="4514843"/>
            <a:ext cx="684581" cy="75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582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: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7F6E2-D7EC-77EF-14A5-C877ED249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B884F0-5E73-F69F-3451-0934662DC3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33524D-BAF2-7F4E-1A20-DBB21D0EBD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>
            <a:lvl1pPr>
              <a:defRPr>
                <a:latin typeface="+mj-lt"/>
              </a:defRPr>
            </a:lvl1pPr>
            <a:lvl2pPr marL="742950" indent="-285750">
              <a:buFont typeface="Arial" panose="020B0604020202020204" pitchFamily="34" charset="0"/>
              <a:buChar char="•"/>
              <a:defRPr>
                <a:latin typeface="+mj-lt"/>
              </a:defRPr>
            </a:lvl2pPr>
            <a:lvl3pPr marL="1200150" indent="-285750">
              <a:buFont typeface="Arial" panose="020B0604020202020204" pitchFamily="34" charset="0"/>
              <a:buChar char="•"/>
              <a:defRPr>
                <a:latin typeface="+mj-lt"/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latin typeface="+mj-lt"/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952A73-C201-2363-DEEF-C8A22AB30D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ECBA1D-4F8D-D7B3-C676-2BD4DFC68E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>
            <a:lvl1pPr>
              <a:defRPr>
                <a:latin typeface="+mj-lt"/>
              </a:defRPr>
            </a:lvl1pPr>
            <a:lvl2pPr marL="742950" indent="-285750">
              <a:buFont typeface="Arial" panose="020B0604020202020204" pitchFamily="34" charset="0"/>
              <a:buChar char="•"/>
              <a:defRPr>
                <a:latin typeface="+mj-lt"/>
              </a:defRPr>
            </a:lvl2pPr>
            <a:lvl3pPr marL="1200150" indent="-285750">
              <a:buFont typeface="Arial" panose="020B0604020202020204" pitchFamily="34" charset="0"/>
              <a:buChar char="•"/>
              <a:defRPr>
                <a:latin typeface="+mj-lt"/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latin typeface="+mj-lt"/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80D3EA-7552-A072-8BA7-ED3AD85EF5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55ECEB2-28C9-436D-9145-C178D94F8BA7}" type="datetimeFigureOut">
              <a:rPr lang="en-US" smtClean="0"/>
              <a:pPr/>
              <a:t>7/3/2025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E172BD-F487-3883-2246-F9BB993E3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388BA7A-24FC-8FA2-F320-F437AC213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33CE5C5-9150-4499-BCD5-49B4D1450CC2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2809563-46D5-49CC-5AEB-4E4CBF544D87}"/>
              </a:ext>
            </a:extLst>
          </p:cNvPr>
          <p:cNvGrpSpPr/>
          <p:nvPr userDrawn="1"/>
        </p:nvGrpSpPr>
        <p:grpSpPr>
          <a:xfrm>
            <a:off x="-30788" y="4661517"/>
            <a:ext cx="9228667" cy="528963"/>
            <a:chOff x="-30788" y="4661517"/>
            <a:chExt cx="9228667" cy="52896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E5AA1EC-37AB-5950-F14C-6BD243321488}"/>
                </a:ext>
              </a:extLst>
            </p:cNvPr>
            <p:cNvSpPr/>
            <p:nvPr userDrawn="1"/>
          </p:nvSpPr>
          <p:spPr>
            <a:xfrm>
              <a:off x="-30788" y="4734807"/>
              <a:ext cx="9228667" cy="455673"/>
            </a:xfrm>
            <a:prstGeom prst="rect">
              <a:avLst/>
            </a:prstGeom>
            <a:solidFill>
              <a:srgbClr val="69030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43B000A-34E2-69A8-3C18-1F8FA1B7712F}"/>
                </a:ext>
              </a:extLst>
            </p:cNvPr>
            <p:cNvSpPr/>
            <p:nvPr userDrawn="1"/>
          </p:nvSpPr>
          <p:spPr>
            <a:xfrm>
              <a:off x="635303" y="4661517"/>
              <a:ext cx="387197" cy="528963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FD4E879-7E53-2B10-6F05-4BC79ADDA59E}"/>
                </a:ext>
              </a:extLst>
            </p:cNvPr>
            <p:cNvSpPr txBox="1"/>
            <p:nvPr userDrawn="1"/>
          </p:nvSpPr>
          <p:spPr>
            <a:xfrm>
              <a:off x="1030972" y="4823737"/>
              <a:ext cx="3613600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900">
                  <a:solidFill>
                    <a:srgbClr val="FFFFFF"/>
                  </a:solidFill>
                </a:rPr>
                <a:t>INDIANA UNIVERSITY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82C5D72A-F74C-3FB5-F1E6-48E8782C17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819" y="4514843"/>
            <a:ext cx="684581" cy="75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5009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: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7F6E2-D7EC-77EF-14A5-C877ED249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B884F0-5E73-F69F-3451-0934662DC3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33524D-BAF2-7F4E-1A20-DBB21D0EBD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  <a:lvl2pPr marL="7429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+mj-lt"/>
              </a:defRPr>
            </a:lvl2pPr>
            <a:lvl3pPr marL="12001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+mj-lt"/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+mj-lt"/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952A73-C201-2363-DEEF-C8A22AB30D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ECBA1D-4F8D-D7B3-C676-2BD4DFC68E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  <a:lvl2pPr marL="7429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+mj-lt"/>
              </a:defRPr>
            </a:lvl2pPr>
            <a:lvl3pPr marL="12001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+mj-lt"/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+mj-lt"/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80D3EA-7552-A072-8BA7-ED3AD85EF5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55ECEB2-28C9-436D-9145-C178D94F8BA7}" type="datetimeFigureOut">
              <a:rPr lang="en-US" smtClean="0"/>
              <a:pPr/>
              <a:t>7/3/2025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E172BD-F487-3883-2246-F9BB993E3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388BA7A-24FC-8FA2-F320-F437AC213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33CE5C5-9150-4499-BCD5-49B4D1450CC2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2809563-46D5-49CC-5AEB-4E4CBF544D87}"/>
              </a:ext>
            </a:extLst>
          </p:cNvPr>
          <p:cNvGrpSpPr/>
          <p:nvPr userDrawn="1"/>
        </p:nvGrpSpPr>
        <p:grpSpPr>
          <a:xfrm>
            <a:off x="-30788" y="4661517"/>
            <a:ext cx="9228667" cy="528963"/>
            <a:chOff x="-30788" y="4661517"/>
            <a:chExt cx="9228667" cy="52896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E5AA1EC-37AB-5950-F14C-6BD243321488}"/>
                </a:ext>
              </a:extLst>
            </p:cNvPr>
            <p:cNvSpPr/>
            <p:nvPr userDrawn="1"/>
          </p:nvSpPr>
          <p:spPr>
            <a:xfrm>
              <a:off x="-30788" y="4734807"/>
              <a:ext cx="9228667" cy="455673"/>
            </a:xfrm>
            <a:prstGeom prst="rect">
              <a:avLst/>
            </a:prstGeom>
            <a:solidFill>
              <a:srgbClr val="69030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43B000A-34E2-69A8-3C18-1F8FA1B7712F}"/>
                </a:ext>
              </a:extLst>
            </p:cNvPr>
            <p:cNvSpPr/>
            <p:nvPr userDrawn="1"/>
          </p:nvSpPr>
          <p:spPr>
            <a:xfrm>
              <a:off x="635303" y="4661517"/>
              <a:ext cx="387197" cy="528963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FD4E879-7E53-2B10-6F05-4BC79ADDA59E}"/>
                </a:ext>
              </a:extLst>
            </p:cNvPr>
            <p:cNvSpPr txBox="1"/>
            <p:nvPr userDrawn="1"/>
          </p:nvSpPr>
          <p:spPr>
            <a:xfrm>
              <a:off x="1030972" y="4823737"/>
              <a:ext cx="3613600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900">
                  <a:solidFill>
                    <a:srgbClr val="FFFFFF"/>
                  </a:solidFill>
                </a:rPr>
                <a:t>INDIANA UNIVERSITY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82C5D72A-F74C-3FB5-F1E6-48E8782C17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819" y="4514843"/>
            <a:ext cx="684581" cy="75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6179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: dark">
    <p:bg>
      <p:bgPr>
        <a:solidFill>
          <a:srgbClr val="2431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30124" y="464386"/>
            <a:ext cx="4560579" cy="7793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3000" b="1" i="0" spc="0">
                <a:solidFill>
                  <a:schemeClr val="bg1"/>
                </a:solidFill>
                <a:latin typeface="+mj-lt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530124" y="1629404"/>
            <a:ext cx="4560579" cy="28014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lnSpc>
                <a:spcPct val="100000"/>
              </a:lnSpc>
              <a:buFont typeface="Arial"/>
              <a:buChar char="•"/>
              <a:defRPr sz="1800">
                <a:solidFill>
                  <a:schemeClr val="bg1"/>
                </a:solidFill>
                <a:latin typeface="+mn-lt"/>
                <a:cs typeface="Arial"/>
              </a:defRPr>
            </a:lvl1pPr>
            <a:lvl2pPr marL="742950" indent="-285750">
              <a:lnSpc>
                <a:spcPct val="100000"/>
              </a:lnSpc>
              <a:buFont typeface="Arial"/>
              <a:buChar char="•"/>
              <a:defRPr sz="1800">
                <a:solidFill>
                  <a:schemeClr val="bg1"/>
                </a:solidFill>
                <a:latin typeface="+mn-lt"/>
                <a:cs typeface="Arial"/>
              </a:defRPr>
            </a:lvl2pPr>
            <a:lvl3pPr marL="1143000" indent="-228600">
              <a:lnSpc>
                <a:spcPct val="100000"/>
              </a:lnSpc>
              <a:buFont typeface="Arial"/>
              <a:buChar char="•"/>
              <a:defRPr sz="1800">
                <a:solidFill>
                  <a:schemeClr val="bg1"/>
                </a:solidFill>
                <a:latin typeface="+mn-lt"/>
                <a:cs typeface="Arial"/>
              </a:defRPr>
            </a:lvl3pPr>
            <a:lvl4pPr marL="1600200" indent="-228600">
              <a:lnSpc>
                <a:spcPct val="100000"/>
              </a:lnSpc>
              <a:buFont typeface="Arial"/>
              <a:buChar char="•"/>
              <a:defRPr sz="1800">
                <a:solidFill>
                  <a:schemeClr val="bg1"/>
                </a:solidFill>
                <a:latin typeface="+mn-lt"/>
                <a:cs typeface="Arial"/>
              </a:defRPr>
            </a:lvl4pPr>
            <a:lvl5pPr marL="2057400" indent="-228600">
              <a:lnSpc>
                <a:spcPct val="100000"/>
              </a:lnSpc>
              <a:buFont typeface="Arial"/>
              <a:buChar char="•"/>
              <a:defRPr sz="1800">
                <a:solidFill>
                  <a:schemeClr val="bg1"/>
                </a:solidFill>
                <a:latin typeface="+mn-lt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564909" y="0"/>
            <a:ext cx="3570941" cy="51435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-15847" y="486799"/>
            <a:ext cx="82664" cy="387197"/>
          </a:xfrm>
          <a:prstGeom prst="rect">
            <a:avLst/>
          </a:prstGeom>
          <a:solidFill>
            <a:srgbClr val="99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635303" y="4661517"/>
            <a:ext cx="387197" cy="528963"/>
          </a:xfrm>
          <a:prstGeom prst="rect">
            <a:avLst/>
          </a:prstGeom>
          <a:solidFill>
            <a:srgbClr val="99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819" y="4514843"/>
            <a:ext cx="684581" cy="75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360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footer: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-30788" y="4661517"/>
            <a:ext cx="9228667" cy="528963"/>
            <a:chOff x="-30788" y="4661517"/>
            <a:chExt cx="9228667" cy="528963"/>
          </a:xfrm>
        </p:grpSpPr>
        <p:sp>
          <p:nvSpPr>
            <p:cNvPr id="9" name="Rectangle 8"/>
            <p:cNvSpPr/>
            <p:nvPr userDrawn="1"/>
          </p:nvSpPr>
          <p:spPr>
            <a:xfrm>
              <a:off x="-30788" y="4734807"/>
              <a:ext cx="9228667" cy="455673"/>
            </a:xfrm>
            <a:prstGeom prst="rect">
              <a:avLst/>
            </a:prstGeom>
            <a:solidFill>
              <a:srgbClr val="69030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 userDrawn="1"/>
          </p:nvSpPr>
          <p:spPr>
            <a:xfrm>
              <a:off x="635303" y="4661517"/>
              <a:ext cx="387197" cy="528963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 userDrawn="1"/>
          </p:nvSpPr>
          <p:spPr>
            <a:xfrm>
              <a:off x="1030972" y="4823737"/>
              <a:ext cx="3613600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900">
                  <a:solidFill>
                    <a:srgbClr val="FFFFFF"/>
                  </a:solidFill>
                </a:rPr>
                <a:t>INDIANA UNIVERSITY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819" y="4514843"/>
            <a:ext cx="684581" cy="75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6520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footer: dark">
    <p:bg>
      <p:bgPr>
        <a:solidFill>
          <a:srgbClr val="2431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-30788" y="4661517"/>
            <a:ext cx="9228667" cy="528963"/>
            <a:chOff x="-30788" y="4661517"/>
            <a:chExt cx="9228667" cy="528963"/>
          </a:xfrm>
        </p:grpSpPr>
        <p:sp>
          <p:nvSpPr>
            <p:cNvPr id="12" name="Rectangle 11"/>
            <p:cNvSpPr/>
            <p:nvPr userDrawn="1"/>
          </p:nvSpPr>
          <p:spPr>
            <a:xfrm>
              <a:off x="-30788" y="4734807"/>
              <a:ext cx="9228667" cy="455673"/>
            </a:xfrm>
            <a:prstGeom prst="rect">
              <a:avLst/>
            </a:prstGeom>
            <a:solidFill>
              <a:srgbClr val="69030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635303" y="4661517"/>
              <a:ext cx="387197" cy="528963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 userDrawn="1"/>
          </p:nvSpPr>
          <p:spPr>
            <a:xfrm>
              <a:off x="1030972" y="4823737"/>
              <a:ext cx="3613600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900">
                  <a:solidFill>
                    <a:srgbClr val="FFFFFF"/>
                  </a:solidFill>
                </a:rPr>
                <a:t>INDIANA UNIVERSITY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819" y="4514843"/>
            <a:ext cx="684581" cy="75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0364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with IU lockup">
    <p:bg>
      <p:bgPr>
        <a:solidFill>
          <a:srgbClr val="69030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 userDrawn="1">
            <p:ph idx="1"/>
          </p:nvPr>
        </p:nvSpPr>
        <p:spPr>
          <a:xfrm>
            <a:off x="536602" y="680397"/>
            <a:ext cx="7859185" cy="27216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Arial"/>
                <a:cs typeface="Arial"/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Arial"/>
                <a:cs typeface="Arial"/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Arial"/>
                <a:cs typeface="Arial"/>
              </a:defRPr>
            </a:lvl4pPr>
            <a:lvl5pPr>
              <a:lnSpc>
                <a:spcPct val="100000"/>
              </a:lnSpc>
              <a:defRPr sz="1600">
                <a:solidFill>
                  <a:schemeClr val="bg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-15847" y="680397"/>
            <a:ext cx="82664" cy="387197"/>
          </a:xfrm>
          <a:prstGeom prst="rect">
            <a:avLst/>
          </a:prstGeom>
          <a:solidFill>
            <a:srgbClr val="99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B93E35D-1FD2-3447-A7AC-1E6D42BC5FD7}"/>
              </a:ext>
            </a:extLst>
          </p:cNvPr>
          <p:cNvSpPr/>
          <p:nvPr userDrawn="1"/>
        </p:nvSpPr>
        <p:spPr>
          <a:xfrm>
            <a:off x="631042" y="4856356"/>
            <a:ext cx="528685" cy="287144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514AD4-7FFF-AD45-A4D7-A565CD485F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042" y="4235585"/>
            <a:ext cx="3211259" cy="62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6610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only: black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3348" y="759070"/>
            <a:ext cx="8004409" cy="699065"/>
          </a:xfrm>
        </p:spPr>
        <p:txBody>
          <a:bodyPr>
            <a:normAutofit/>
          </a:bodyPr>
          <a:lstStyle>
            <a:lvl1pPr>
              <a:defRPr sz="3000" b="1" i="0" cap="none" spc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3348" y="1630404"/>
            <a:ext cx="8011069" cy="2818769"/>
          </a:xfrm>
        </p:spPr>
        <p:txBody>
          <a:bodyPr>
            <a:normAutofit/>
          </a:bodyPr>
          <a:lstStyle>
            <a:lvl1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  <a:defRPr sz="1800" spc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4833956" y="284947"/>
            <a:ext cx="3700462" cy="252412"/>
          </a:xfrm>
        </p:spPr>
        <p:txBody>
          <a:bodyPr>
            <a:noAutofit/>
          </a:bodyPr>
          <a:lstStyle>
            <a:lvl1pPr marL="0" indent="0" algn="r">
              <a:buNone/>
              <a:defRPr sz="1100" b="0" i="0" spc="0" baseline="0">
                <a:solidFill>
                  <a:srgbClr val="A6A6A6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SECTION TITLE OR SUBTITLE</a:t>
            </a:r>
          </a:p>
        </p:txBody>
      </p:sp>
      <p:sp>
        <p:nvSpPr>
          <p:cNvPr id="23" name="Rectangle 22"/>
          <p:cNvSpPr/>
          <p:nvPr userDrawn="1"/>
        </p:nvSpPr>
        <p:spPr>
          <a:xfrm>
            <a:off x="0" y="957832"/>
            <a:ext cx="82664" cy="387197"/>
          </a:xfrm>
          <a:prstGeom prst="rect">
            <a:avLst/>
          </a:prstGeom>
          <a:solidFill>
            <a:srgbClr val="99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-30788" y="4661517"/>
            <a:ext cx="9228667" cy="528963"/>
            <a:chOff x="-30788" y="4661517"/>
            <a:chExt cx="9228667" cy="528963"/>
          </a:xfrm>
        </p:grpSpPr>
        <p:sp>
          <p:nvSpPr>
            <p:cNvPr id="12" name="Rectangle 11"/>
            <p:cNvSpPr/>
            <p:nvPr userDrawn="1"/>
          </p:nvSpPr>
          <p:spPr>
            <a:xfrm>
              <a:off x="-30788" y="4734807"/>
              <a:ext cx="9228667" cy="455673"/>
            </a:xfrm>
            <a:prstGeom prst="rect">
              <a:avLst/>
            </a:prstGeom>
            <a:solidFill>
              <a:srgbClr val="69030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635303" y="4661517"/>
              <a:ext cx="387197" cy="528963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 userDrawn="1"/>
          </p:nvSpPr>
          <p:spPr>
            <a:xfrm>
              <a:off x="1030972" y="4823737"/>
              <a:ext cx="3613600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900">
                  <a:solidFill>
                    <a:srgbClr val="FFFFFF"/>
                  </a:solidFill>
                </a:rPr>
                <a:t>INDIANA UNIVERSITY</a:t>
              </a:r>
            </a:p>
          </p:txBody>
        </p:sp>
      </p:grp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819" y="4514843"/>
            <a:ext cx="684581" cy="75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757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: crimson">
    <p:bg>
      <p:bgPr>
        <a:solidFill>
          <a:srgbClr val="660B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378689" y="239050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78689" y="239050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378689" y="239050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4" name="Title 13"/>
          <p:cNvSpPr>
            <a:spLocks noGrp="1"/>
          </p:cNvSpPr>
          <p:nvPr>
            <p:ph type="title" hasCustomPrompt="1"/>
          </p:nvPr>
        </p:nvSpPr>
        <p:spPr>
          <a:xfrm>
            <a:off x="506694" y="2274522"/>
            <a:ext cx="6802482" cy="656910"/>
          </a:xfrm>
        </p:spPr>
        <p:txBody>
          <a:bodyPr anchor="ctr">
            <a:noAutofit/>
          </a:bodyPr>
          <a:lstStyle>
            <a:lvl1pPr>
              <a:defRPr sz="4000" b="1" i="0" spc="0" baseline="0">
                <a:solidFill>
                  <a:srgbClr val="FFFFFF"/>
                </a:solidFill>
                <a:latin typeface="+mj-lt"/>
                <a:cs typeface="Arial"/>
              </a:defRPr>
            </a:lvl1pPr>
          </a:lstStyle>
          <a:p>
            <a:r>
              <a:rPr lang="en-US"/>
              <a:t>Section Heading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-14942" y="2032000"/>
            <a:ext cx="148614" cy="836706"/>
          </a:xfrm>
          <a:prstGeom prst="rect">
            <a:avLst/>
          </a:prstGeom>
          <a:solidFill>
            <a:srgbClr val="99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8540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and photo: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25303" y="464386"/>
            <a:ext cx="4560579" cy="7793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3000" b="1" i="0" spc="0">
                <a:solidFill>
                  <a:srgbClr val="40404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525303" y="1629405"/>
            <a:ext cx="4560579" cy="27923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lnSpc>
                <a:spcPct val="100000"/>
              </a:lnSpc>
              <a:buFont typeface="Arial"/>
              <a:buChar char="•"/>
              <a:defRPr sz="1800">
                <a:solidFill>
                  <a:srgbClr val="404041"/>
                </a:solidFill>
                <a:latin typeface="Arial"/>
                <a:cs typeface="Arial"/>
              </a:defRPr>
            </a:lvl1pPr>
            <a:lvl2pPr marL="742950" indent="-285750">
              <a:lnSpc>
                <a:spcPct val="100000"/>
              </a:lnSpc>
              <a:buFont typeface="Arial"/>
              <a:buChar char="•"/>
              <a:defRPr sz="1800">
                <a:solidFill>
                  <a:srgbClr val="404041"/>
                </a:solidFill>
                <a:latin typeface="Arial"/>
                <a:cs typeface="Arial"/>
              </a:defRPr>
            </a:lvl2pPr>
            <a:lvl3pPr marL="1143000" indent="-228600">
              <a:lnSpc>
                <a:spcPct val="100000"/>
              </a:lnSpc>
              <a:buFont typeface="Arial"/>
              <a:buChar char="•"/>
              <a:defRPr sz="1800">
                <a:solidFill>
                  <a:srgbClr val="404041"/>
                </a:solidFill>
                <a:latin typeface="Arial"/>
                <a:cs typeface="Arial"/>
              </a:defRPr>
            </a:lvl3pPr>
            <a:lvl4pPr marL="1600200" indent="-228600">
              <a:lnSpc>
                <a:spcPct val="100000"/>
              </a:lnSpc>
              <a:buFont typeface="Arial"/>
              <a:buChar char="•"/>
              <a:defRPr sz="1800">
                <a:solidFill>
                  <a:srgbClr val="404041"/>
                </a:solidFill>
                <a:latin typeface="Arial"/>
                <a:cs typeface="Arial"/>
              </a:defRPr>
            </a:lvl4pPr>
            <a:lvl5pPr marL="2057400" indent="-228600">
              <a:lnSpc>
                <a:spcPct val="100000"/>
              </a:lnSpc>
              <a:buFont typeface="Arial"/>
              <a:buChar char="•"/>
              <a:defRPr sz="1800">
                <a:solidFill>
                  <a:srgbClr val="40404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573058" y="0"/>
            <a:ext cx="3570941" cy="51435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0" y="486799"/>
            <a:ext cx="82664" cy="387197"/>
          </a:xfrm>
          <a:prstGeom prst="rect">
            <a:avLst/>
          </a:prstGeom>
          <a:solidFill>
            <a:srgbClr val="99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635303" y="4661517"/>
            <a:ext cx="387197" cy="528963"/>
          </a:xfrm>
          <a:prstGeom prst="rect">
            <a:avLst/>
          </a:prstGeom>
          <a:solidFill>
            <a:srgbClr val="99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819" y="4514843"/>
            <a:ext cx="684581" cy="75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9366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bg>
      <p:bgPr>
        <a:solidFill>
          <a:srgbClr val="51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378689" y="239050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78689" y="239050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378689" y="239050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4" name="Title 13"/>
          <p:cNvSpPr>
            <a:spLocks noGrp="1"/>
          </p:cNvSpPr>
          <p:nvPr>
            <p:ph type="title" hasCustomPrompt="1"/>
          </p:nvPr>
        </p:nvSpPr>
        <p:spPr>
          <a:xfrm>
            <a:off x="506694" y="2274522"/>
            <a:ext cx="6802482" cy="656910"/>
          </a:xfrm>
        </p:spPr>
        <p:txBody>
          <a:bodyPr anchor="ctr">
            <a:noAutofit/>
          </a:bodyPr>
          <a:lstStyle>
            <a:lvl1pPr>
              <a:defRPr sz="4000" b="1" i="0" spc="0" baseline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Section Heading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526131" y="2032786"/>
            <a:ext cx="3700462" cy="252412"/>
          </a:xfrm>
        </p:spPr>
        <p:txBody>
          <a:bodyPr anchor="ctr">
            <a:noAutofit/>
          </a:bodyPr>
          <a:lstStyle>
            <a:lvl1pPr marL="0" indent="0">
              <a:buNone/>
              <a:defRPr sz="1400" b="1" i="0" spc="50" baseline="0">
                <a:solidFill>
                  <a:srgbClr val="A6A6A6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SECTION NUMBER OR SUBTITLE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-14942" y="2032000"/>
            <a:ext cx="148614" cy="836706"/>
          </a:xfrm>
          <a:prstGeom prst="rect">
            <a:avLst/>
          </a:prstGeom>
          <a:solidFill>
            <a:srgbClr val="99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5625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ideo Header">
    <p:bg>
      <p:bgPr>
        <a:solidFill>
          <a:srgbClr val="6643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378689" y="239050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78689" y="239050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378689" y="239050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4" name="Title 13"/>
          <p:cNvSpPr>
            <a:spLocks noGrp="1"/>
          </p:cNvSpPr>
          <p:nvPr>
            <p:ph type="title" hasCustomPrompt="1"/>
          </p:nvPr>
        </p:nvSpPr>
        <p:spPr>
          <a:xfrm>
            <a:off x="506694" y="2274522"/>
            <a:ext cx="6802482" cy="656910"/>
          </a:xfrm>
        </p:spPr>
        <p:txBody>
          <a:bodyPr anchor="ctr">
            <a:noAutofit/>
          </a:bodyPr>
          <a:lstStyle>
            <a:lvl1pPr>
              <a:defRPr sz="4000" b="1" i="0" spc="0" baseline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Video Title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-14942" y="2032000"/>
            <a:ext cx="148614" cy="836706"/>
          </a:xfrm>
          <a:prstGeom prst="rect">
            <a:avLst/>
          </a:prstGeom>
          <a:solidFill>
            <a:srgbClr val="99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3756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lumn: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9827" y="759070"/>
            <a:ext cx="8004391" cy="699065"/>
          </a:xfrm>
        </p:spPr>
        <p:txBody>
          <a:bodyPr>
            <a:normAutofit/>
          </a:bodyPr>
          <a:lstStyle>
            <a:lvl1pPr>
              <a:defRPr sz="3000" b="1" i="0" cap="none" spc="0">
                <a:solidFill>
                  <a:srgbClr val="40404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957832"/>
            <a:ext cx="82664" cy="387197"/>
          </a:xfrm>
          <a:prstGeom prst="rect">
            <a:avLst/>
          </a:prstGeom>
          <a:solidFill>
            <a:srgbClr val="99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4833956" y="284947"/>
            <a:ext cx="3700462" cy="252412"/>
          </a:xfrm>
        </p:spPr>
        <p:txBody>
          <a:bodyPr>
            <a:noAutofit/>
          </a:bodyPr>
          <a:lstStyle>
            <a:lvl1pPr marL="0" indent="0" algn="r">
              <a:buNone/>
              <a:defRPr sz="1100" b="0" i="0" spc="0" baseline="0">
                <a:solidFill>
                  <a:srgbClr val="A6A6A6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SECTION TITLE OR SUBTITLE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3556000" y="354105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idx="1" hasCustomPrompt="1"/>
          </p:nvPr>
        </p:nvSpPr>
        <p:spPr>
          <a:xfrm>
            <a:off x="518824" y="1629404"/>
            <a:ext cx="3889646" cy="2810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+mj-lt"/>
              <a:buNone/>
              <a:tabLst/>
              <a:defRPr sz="1800">
                <a:solidFill>
                  <a:srgbClr val="404041"/>
                </a:solidFill>
                <a:latin typeface="Arial"/>
                <a:cs typeface="Arial"/>
              </a:defRPr>
            </a:lvl1pPr>
            <a:lvl2pPr>
              <a:lnSpc>
                <a:spcPct val="100000"/>
              </a:lnSpc>
              <a:defRPr sz="1600">
                <a:solidFill>
                  <a:srgbClr val="404041"/>
                </a:solidFill>
                <a:latin typeface="Arial"/>
                <a:cs typeface="Arial"/>
              </a:defRPr>
            </a:lvl2pPr>
            <a:lvl3pPr>
              <a:lnSpc>
                <a:spcPct val="100000"/>
              </a:lnSpc>
              <a:defRPr sz="1600">
                <a:solidFill>
                  <a:srgbClr val="404041"/>
                </a:solidFill>
                <a:latin typeface="Arial"/>
                <a:cs typeface="Arial"/>
              </a:defRPr>
            </a:lvl3pPr>
            <a:lvl4pPr>
              <a:lnSpc>
                <a:spcPct val="100000"/>
              </a:lnSpc>
              <a:defRPr sz="1600">
                <a:solidFill>
                  <a:srgbClr val="404041"/>
                </a:solidFill>
                <a:latin typeface="Arial"/>
                <a:cs typeface="Arial"/>
              </a:defRPr>
            </a:lvl4pPr>
            <a:lvl5pPr>
              <a:lnSpc>
                <a:spcPct val="100000"/>
              </a:lnSpc>
              <a:defRPr sz="1600">
                <a:solidFill>
                  <a:srgbClr val="40404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Column 1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30788" y="4661517"/>
            <a:ext cx="9228667" cy="528963"/>
            <a:chOff x="-30788" y="4661517"/>
            <a:chExt cx="9228667" cy="528963"/>
          </a:xfrm>
        </p:grpSpPr>
        <p:sp>
          <p:nvSpPr>
            <p:cNvPr id="14" name="Rectangle 13"/>
            <p:cNvSpPr/>
            <p:nvPr userDrawn="1"/>
          </p:nvSpPr>
          <p:spPr>
            <a:xfrm>
              <a:off x="-30788" y="4734807"/>
              <a:ext cx="9228667" cy="455673"/>
            </a:xfrm>
            <a:prstGeom prst="rect">
              <a:avLst/>
            </a:prstGeom>
            <a:solidFill>
              <a:srgbClr val="69030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635303" y="4661517"/>
              <a:ext cx="387197" cy="528963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 userDrawn="1"/>
          </p:nvSpPr>
          <p:spPr>
            <a:xfrm>
              <a:off x="1030972" y="4823737"/>
              <a:ext cx="3613600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900">
                  <a:solidFill>
                    <a:srgbClr val="FFFFFF"/>
                  </a:solidFill>
                </a:rPr>
                <a:t>INDIANA UNIVERSITY</a:t>
              </a:r>
            </a:p>
          </p:txBody>
        </p:sp>
      </p:grp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819" y="4514843"/>
            <a:ext cx="684581" cy="751837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9FF82B-CC50-8AC1-460D-497B3A416C17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4644572" y="1629403"/>
            <a:ext cx="3889646" cy="2810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+mj-lt"/>
              <a:buNone/>
              <a:tabLst/>
              <a:defRPr sz="1800">
                <a:solidFill>
                  <a:srgbClr val="404041"/>
                </a:solidFill>
                <a:latin typeface="Arial"/>
                <a:cs typeface="Arial"/>
              </a:defRPr>
            </a:lvl1pPr>
            <a:lvl2pPr>
              <a:lnSpc>
                <a:spcPct val="100000"/>
              </a:lnSpc>
              <a:defRPr sz="1600">
                <a:solidFill>
                  <a:srgbClr val="404041"/>
                </a:solidFill>
                <a:latin typeface="Arial"/>
                <a:cs typeface="Arial"/>
              </a:defRPr>
            </a:lvl2pPr>
            <a:lvl3pPr>
              <a:lnSpc>
                <a:spcPct val="100000"/>
              </a:lnSpc>
              <a:defRPr sz="1600">
                <a:solidFill>
                  <a:srgbClr val="404041"/>
                </a:solidFill>
                <a:latin typeface="Arial"/>
                <a:cs typeface="Arial"/>
              </a:defRPr>
            </a:lvl3pPr>
            <a:lvl4pPr>
              <a:lnSpc>
                <a:spcPct val="100000"/>
              </a:lnSpc>
              <a:defRPr sz="1600">
                <a:solidFill>
                  <a:srgbClr val="404041"/>
                </a:solidFill>
                <a:latin typeface="Arial"/>
                <a:cs typeface="Arial"/>
              </a:defRPr>
            </a:lvl4pPr>
            <a:lvl5pPr>
              <a:lnSpc>
                <a:spcPct val="100000"/>
              </a:lnSpc>
              <a:defRPr sz="1600">
                <a:solidFill>
                  <a:srgbClr val="40404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Column 2</a:t>
            </a:r>
          </a:p>
        </p:txBody>
      </p:sp>
    </p:spTree>
    <p:extLst>
      <p:ext uri="{BB962C8B-B14F-4D97-AF65-F5344CB8AC3E}">
        <p14:creationId xmlns:p14="http://schemas.microsoft.com/office/powerpoint/2010/main" val="10945350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only: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9827" y="759070"/>
            <a:ext cx="8004391" cy="699065"/>
          </a:xfrm>
        </p:spPr>
        <p:txBody>
          <a:bodyPr>
            <a:normAutofit/>
          </a:bodyPr>
          <a:lstStyle>
            <a:lvl1pPr>
              <a:defRPr sz="3000" b="1" i="0" cap="none" spc="0">
                <a:solidFill>
                  <a:srgbClr val="40404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957832"/>
            <a:ext cx="82664" cy="387197"/>
          </a:xfrm>
          <a:prstGeom prst="rect">
            <a:avLst/>
          </a:prstGeom>
          <a:solidFill>
            <a:srgbClr val="99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4833956" y="284947"/>
            <a:ext cx="3700462" cy="252412"/>
          </a:xfrm>
        </p:spPr>
        <p:txBody>
          <a:bodyPr>
            <a:noAutofit/>
          </a:bodyPr>
          <a:lstStyle>
            <a:lvl1pPr marL="0" indent="0" algn="r">
              <a:buNone/>
              <a:defRPr sz="1100" b="0" i="0" spc="0" baseline="0">
                <a:solidFill>
                  <a:srgbClr val="A6A6A6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SECTION TITLE OR SUBTITLE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3556000" y="354105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idx="1" hasCustomPrompt="1"/>
          </p:nvPr>
        </p:nvSpPr>
        <p:spPr>
          <a:xfrm>
            <a:off x="518824" y="1629404"/>
            <a:ext cx="8015594" cy="2810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rgbClr val="404041"/>
                </a:solidFill>
                <a:latin typeface="Arial"/>
                <a:cs typeface="Arial"/>
              </a:defRPr>
            </a:lvl1pPr>
            <a:lvl2pPr>
              <a:lnSpc>
                <a:spcPct val="100000"/>
              </a:lnSpc>
              <a:defRPr sz="1600">
                <a:solidFill>
                  <a:srgbClr val="404041"/>
                </a:solidFill>
                <a:latin typeface="Arial"/>
                <a:cs typeface="Arial"/>
              </a:defRPr>
            </a:lvl2pPr>
            <a:lvl3pPr>
              <a:lnSpc>
                <a:spcPct val="100000"/>
              </a:lnSpc>
              <a:defRPr sz="1600">
                <a:solidFill>
                  <a:srgbClr val="404041"/>
                </a:solidFill>
                <a:latin typeface="Arial"/>
                <a:cs typeface="Arial"/>
              </a:defRPr>
            </a:lvl3pPr>
            <a:lvl4pPr>
              <a:lnSpc>
                <a:spcPct val="100000"/>
              </a:lnSpc>
              <a:defRPr sz="1600">
                <a:solidFill>
                  <a:srgbClr val="404041"/>
                </a:solidFill>
                <a:latin typeface="Arial"/>
                <a:cs typeface="Arial"/>
              </a:defRPr>
            </a:lvl4pPr>
            <a:lvl5pPr>
              <a:lnSpc>
                <a:spcPct val="100000"/>
              </a:lnSpc>
              <a:defRPr sz="1600">
                <a:solidFill>
                  <a:srgbClr val="40404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subtitle style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30788" y="4661517"/>
            <a:ext cx="9228667" cy="528963"/>
            <a:chOff x="-30788" y="4661517"/>
            <a:chExt cx="9228667" cy="528963"/>
          </a:xfrm>
        </p:grpSpPr>
        <p:sp>
          <p:nvSpPr>
            <p:cNvPr id="14" name="Rectangle 13"/>
            <p:cNvSpPr/>
            <p:nvPr userDrawn="1"/>
          </p:nvSpPr>
          <p:spPr>
            <a:xfrm>
              <a:off x="-30788" y="4734807"/>
              <a:ext cx="9228667" cy="455673"/>
            </a:xfrm>
            <a:prstGeom prst="rect">
              <a:avLst/>
            </a:prstGeom>
            <a:solidFill>
              <a:srgbClr val="69030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635303" y="4661517"/>
              <a:ext cx="387197" cy="528963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 userDrawn="1"/>
          </p:nvSpPr>
          <p:spPr>
            <a:xfrm>
              <a:off x="1030972" y="4823737"/>
              <a:ext cx="3613600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900">
                  <a:solidFill>
                    <a:srgbClr val="FFFFFF"/>
                  </a:solidFill>
                </a:rPr>
                <a:t>INDIANA UNIVERSITY</a:t>
              </a:r>
            </a:p>
          </p:txBody>
        </p:sp>
      </p:grp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819" y="4514843"/>
            <a:ext cx="684581" cy="75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1023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lumn: black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3348" y="759070"/>
            <a:ext cx="8004409" cy="699065"/>
          </a:xfrm>
        </p:spPr>
        <p:txBody>
          <a:bodyPr>
            <a:normAutofit/>
          </a:bodyPr>
          <a:lstStyle>
            <a:lvl1pPr>
              <a:defRPr sz="3000" b="1" i="0" cap="none" spc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4833956" y="284947"/>
            <a:ext cx="3700462" cy="252412"/>
          </a:xfrm>
        </p:spPr>
        <p:txBody>
          <a:bodyPr>
            <a:noAutofit/>
          </a:bodyPr>
          <a:lstStyle>
            <a:lvl1pPr marL="0" indent="0" algn="r">
              <a:buNone/>
              <a:defRPr sz="1100" b="0" i="0" spc="0" baseline="0">
                <a:solidFill>
                  <a:srgbClr val="A6A6A6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SECTION TITLE OR SUBTITLE</a:t>
            </a:r>
          </a:p>
        </p:txBody>
      </p:sp>
      <p:sp>
        <p:nvSpPr>
          <p:cNvPr id="23" name="Rectangle 22"/>
          <p:cNvSpPr/>
          <p:nvPr userDrawn="1"/>
        </p:nvSpPr>
        <p:spPr>
          <a:xfrm>
            <a:off x="0" y="957832"/>
            <a:ext cx="82664" cy="387197"/>
          </a:xfrm>
          <a:prstGeom prst="rect">
            <a:avLst/>
          </a:prstGeom>
          <a:solidFill>
            <a:srgbClr val="99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-30788" y="4661517"/>
            <a:ext cx="9228667" cy="528963"/>
            <a:chOff x="-30788" y="4661517"/>
            <a:chExt cx="9228667" cy="528963"/>
          </a:xfrm>
        </p:grpSpPr>
        <p:sp>
          <p:nvSpPr>
            <p:cNvPr id="12" name="Rectangle 11"/>
            <p:cNvSpPr/>
            <p:nvPr userDrawn="1"/>
          </p:nvSpPr>
          <p:spPr>
            <a:xfrm>
              <a:off x="-30788" y="4734807"/>
              <a:ext cx="9228667" cy="455673"/>
            </a:xfrm>
            <a:prstGeom prst="rect">
              <a:avLst/>
            </a:prstGeom>
            <a:solidFill>
              <a:srgbClr val="69030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635303" y="4661517"/>
              <a:ext cx="387197" cy="528963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 userDrawn="1"/>
          </p:nvSpPr>
          <p:spPr>
            <a:xfrm>
              <a:off x="1030972" y="4823737"/>
              <a:ext cx="3613600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900">
                  <a:solidFill>
                    <a:srgbClr val="FFFFFF"/>
                  </a:solidFill>
                </a:rPr>
                <a:t>INDIANA UNIVERSITY</a:t>
              </a:r>
            </a:p>
          </p:txBody>
        </p:sp>
      </p:grp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819" y="4514843"/>
            <a:ext cx="684581" cy="751837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7157DBC-D6E5-0F0B-2C23-33E0D3B406A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824" y="1629404"/>
            <a:ext cx="3889646" cy="2810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+mj-lt"/>
              <a:buNone/>
              <a:tabLst/>
              <a:defRPr sz="1800">
                <a:solidFill>
                  <a:schemeClr val="bg1"/>
                </a:solidFill>
                <a:latin typeface="Arial"/>
                <a:cs typeface="Arial"/>
              </a:defRPr>
            </a:lvl1pPr>
            <a:lvl2pPr>
              <a:lnSpc>
                <a:spcPct val="100000"/>
              </a:lnSpc>
              <a:defRPr sz="1600">
                <a:solidFill>
                  <a:srgbClr val="404041"/>
                </a:solidFill>
                <a:latin typeface="Arial"/>
                <a:cs typeface="Arial"/>
              </a:defRPr>
            </a:lvl2pPr>
            <a:lvl3pPr>
              <a:lnSpc>
                <a:spcPct val="100000"/>
              </a:lnSpc>
              <a:defRPr sz="1600">
                <a:solidFill>
                  <a:srgbClr val="404041"/>
                </a:solidFill>
                <a:latin typeface="Arial"/>
                <a:cs typeface="Arial"/>
              </a:defRPr>
            </a:lvl3pPr>
            <a:lvl4pPr>
              <a:lnSpc>
                <a:spcPct val="100000"/>
              </a:lnSpc>
              <a:defRPr sz="1600">
                <a:solidFill>
                  <a:srgbClr val="404041"/>
                </a:solidFill>
                <a:latin typeface="Arial"/>
                <a:cs typeface="Arial"/>
              </a:defRPr>
            </a:lvl4pPr>
            <a:lvl5pPr>
              <a:lnSpc>
                <a:spcPct val="100000"/>
              </a:lnSpc>
              <a:defRPr sz="1600">
                <a:solidFill>
                  <a:srgbClr val="40404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Column 1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CE04630-BE21-646E-3CA2-8320F70A8CAB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4644572" y="1629403"/>
            <a:ext cx="3889646" cy="2810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+mj-lt"/>
              <a:buNone/>
              <a:tabLst/>
              <a:defRPr sz="1800">
                <a:solidFill>
                  <a:schemeClr val="bg1"/>
                </a:solidFill>
                <a:latin typeface="Arial"/>
                <a:cs typeface="Arial"/>
              </a:defRPr>
            </a:lvl1pPr>
            <a:lvl2pPr>
              <a:lnSpc>
                <a:spcPct val="100000"/>
              </a:lnSpc>
              <a:defRPr sz="1600">
                <a:solidFill>
                  <a:srgbClr val="404041"/>
                </a:solidFill>
                <a:latin typeface="Arial"/>
                <a:cs typeface="Arial"/>
              </a:defRPr>
            </a:lvl2pPr>
            <a:lvl3pPr>
              <a:lnSpc>
                <a:spcPct val="100000"/>
              </a:lnSpc>
              <a:defRPr sz="1600">
                <a:solidFill>
                  <a:srgbClr val="404041"/>
                </a:solidFill>
                <a:latin typeface="Arial"/>
                <a:cs typeface="Arial"/>
              </a:defRPr>
            </a:lvl3pPr>
            <a:lvl4pPr>
              <a:lnSpc>
                <a:spcPct val="100000"/>
              </a:lnSpc>
              <a:defRPr sz="1600">
                <a:solidFill>
                  <a:srgbClr val="404041"/>
                </a:solidFill>
                <a:latin typeface="Arial"/>
                <a:cs typeface="Arial"/>
              </a:defRPr>
            </a:lvl4pPr>
            <a:lvl5pPr>
              <a:lnSpc>
                <a:spcPct val="100000"/>
              </a:lnSpc>
              <a:defRPr sz="1600">
                <a:solidFill>
                  <a:srgbClr val="40404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Column 2</a:t>
            </a:r>
          </a:p>
        </p:txBody>
      </p:sp>
    </p:spTree>
    <p:extLst>
      <p:ext uri="{BB962C8B-B14F-4D97-AF65-F5344CB8AC3E}">
        <p14:creationId xmlns:p14="http://schemas.microsoft.com/office/powerpoint/2010/main" val="1753891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: 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378689" y="239050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78689" y="239050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378689" y="239050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4" name="Title 13"/>
          <p:cNvSpPr>
            <a:spLocks noGrp="1"/>
          </p:cNvSpPr>
          <p:nvPr>
            <p:ph type="title" hasCustomPrompt="1"/>
          </p:nvPr>
        </p:nvSpPr>
        <p:spPr>
          <a:xfrm>
            <a:off x="506694" y="2274522"/>
            <a:ext cx="6802482" cy="656910"/>
          </a:xfrm>
        </p:spPr>
        <p:txBody>
          <a:bodyPr anchor="ctr">
            <a:noAutofit/>
          </a:bodyPr>
          <a:lstStyle>
            <a:lvl1pPr>
              <a:defRPr sz="4000" b="1" i="0" spc="0" baseline="0">
                <a:solidFill>
                  <a:srgbClr val="FFFFFF"/>
                </a:solidFill>
                <a:latin typeface="+mj-lt"/>
                <a:cs typeface="Arial"/>
              </a:defRPr>
            </a:lvl1pPr>
          </a:lstStyle>
          <a:p>
            <a:r>
              <a:rPr lang="en-US"/>
              <a:t>Section Heading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-14942" y="2032000"/>
            <a:ext cx="148614" cy="836706"/>
          </a:xfrm>
          <a:prstGeom prst="rect">
            <a:avLst/>
          </a:prstGeom>
          <a:solidFill>
            <a:srgbClr val="99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919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: gol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378689" y="239050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78689" y="239050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378689" y="239050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4" name="Title 13"/>
          <p:cNvSpPr>
            <a:spLocks noGrp="1"/>
          </p:cNvSpPr>
          <p:nvPr>
            <p:ph type="title" hasCustomPrompt="1"/>
          </p:nvPr>
        </p:nvSpPr>
        <p:spPr>
          <a:xfrm>
            <a:off x="506694" y="2274522"/>
            <a:ext cx="6802482" cy="656910"/>
          </a:xfrm>
        </p:spPr>
        <p:txBody>
          <a:bodyPr anchor="ctr">
            <a:noAutofit/>
          </a:bodyPr>
          <a:lstStyle>
            <a:lvl1pPr>
              <a:defRPr sz="4000" b="1" i="0" spc="0" baseline="0">
                <a:solidFill>
                  <a:schemeClr val="tx1"/>
                </a:solidFill>
                <a:latin typeface="+mj-lt"/>
                <a:cs typeface="Arial"/>
              </a:defRPr>
            </a:lvl1pPr>
          </a:lstStyle>
          <a:p>
            <a:r>
              <a:rPr lang="en-US"/>
              <a:t>Section Heading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-14942" y="2032000"/>
            <a:ext cx="148614" cy="836706"/>
          </a:xfrm>
          <a:prstGeom prst="rect">
            <a:avLst/>
          </a:prstGeom>
          <a:solidFill>
            <a:srgbClr val="99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418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: gree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378689" y="239050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78689" y="239050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378689" y="239050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4" name="Title 13"/>
          <p:cNvSpPr>
            <a:spLocks noGrp="1"/>
          </p:cNvSpPr>
          <p:nvPr>
            <p:ph type="title" hasCustomPrompt="1"/>
          </p:nvPr>
        </p:nvSpPr>
        <p:spPr>
          <a:xfrm>
            <a:off x="506694" y="2274522"/>
            <a:ext cx="6802482" cy="656910"/>
          </a:xfrm>
        </p:spPr>
        <p:txBody>
          <a:bodyPr anchor="ctr">
            <a:noAutofit/>
          </a:bodyPr>
          <a:lstStyle>
            <a:lvl1pPr>
              <a:defRPr sz="4000" b="1" i="0" spc="0" baseline="0">
                <a:solidFill>
                  <a:srgbClr val="FFFFFF"/>
                </a:solidFill>
                <a:latin typeface="+mj-lt"/>
                <a:cs typeface="Arial"/>
              </a:defRPr>
            </a:lvl1pPr>
          </a:lstStyle>
          <a:p>
            <a:r>
              <a:rPr lang="en-US"/>
              <a:t>Section Heading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-14942" y="2032000"/>
            <a:ext cx="148614" cy="836706"/>
          </a:xfrm>
          <a:prstGeom prst="rect">
            <a:avLst/>
          </a:prstGeom>
          <a:solidFill>
            <a:srgbClr val="99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428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: blu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378689" y="239050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78689" y="239050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378689" y="239050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4" name="Title 13"/>
          <p:cNvSpPr>
            <a:spLocks noGrp="1"/>
          </p:cNvSpPr>
          <p:nvPr>
            <p:ph type="title" hasCustomPrompt="1"/>
          </p:nvPr>
        </p:nvSpPr>
        <p:spPr>
          <a:xfrm>
            <a:off x="506694" y="2274522"/>
            <a:ext cx="6802482" cy="656910"/>
          </a:xfrm>
        </p:spPr>
        <p:txBody>
          <a:bodyPr anchor="ctr">
            <a:noAutofit/>
          </a:bodyPr>
          <a:lstStyle>
            <a:lvl1pPr>
              <a:defRPr sz="4000" b="1" i="0" spc="0" baseline="0">
                <a:solidFill>
                  <a:srgbClr val="FFFFFF"/>
                </a:solidFill>
                <a:latin typeface="+mj-lt"/>
                <a:cs typeface="Arial"/>
              </a:defRPr>
            </a:lvl1pPr>
          </a:lstStyle>
          <a:p>
            <a:r>
              <a:rPr lang="en-US"/>
              <a:t>Section Heading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-14942" y="2032000"/>
            <a:ext cx="148614" cy="836706"/>
          </a:xfrm>
          <a:prstGeom prst="rect">
            <a:avLst/>
          </a:prstGeom>
          <a:solidFill>
            <a:srgbClr val="99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714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: purpl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378689" y="239050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78689" y="239050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378689" y="239050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4" name="Title 13"/>
          <p:cNvSpPr>
            <a:spLocks noGrp="1"/>
          </p:cNvSpPr>
          <p:nvPr>
            <p:ph type="title" hasCustomPrompt="1"/>
          </p:nvPr>
        </p:nvSpPr>
        <p:spPr>
          <a:xfrm>
            <a:off x="506694" y="2274522"/>
            <a:ext cx="6802482" cy="656910"/>
          </a:xfrm>
        </p:spPr>
        <p:txBody>
          <a:bodyPr anchor="ctr">
            <a:noAutofit/>
          </a:bodyPr>
          <a:lstStyle>
            <a:lvl1pPr>
              <a:defRPr sz="4000" b="1" i="0" spc="0" baseline="0">
                <a:solidFill>
                  <a:srgbClr val="FFFFFF"/>
                </a:solidFill>
                <a:latin typeface="+mj-lt"/>
                <a:cs typeface="Arial"/>
              </a:defRPr>
            </a:lvl1pPr>
          </a:lstStyle>
          <a:p>
            <a:r>
              <a:rPr lang="en-US"/>
              <a:t>Section Heading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-14942" y="2032000"/>
            <a:ext cx="148614" cy="836706"/>
          </a:xfrm>
          <a:prstGeom prst="rect">
            <a:avLst/>
          </a:prstGeom>
          <a:solidFill>
            <a:srgbClr val="99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496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: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9827" y="759070"/>
            <a:ext cx="8004391" cy="699065"/>
          </a:xfrm>
        </p:spPr>
        <p:txBody>
          <a:bodyPr>
            <a:normAutofit/>
          </a:bodyPr>
          <a:lstStyle>
            <a:lvl1pPr>
              <a:defRPr sz="3000" b="1" i="0" cap="none" spc="0">
                <a:solidFill>
                  <a:srgbClr val="404041"/>
                </a:solidFill>
                <a:latin typeface="+mj-lt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957832"/>
            <a:ext cx="82664" cy="387197"/>
          </a:xfrm>
          <a:prstGeom prst="rect">
            <a:avLst/>
          </a:prstGeom>
          <a:solidFill>
            <a:srgbClr val="99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 userDrawn="1"/>
        </p:nvSpPr>
        <p:spPr>
          <a:xfrm>
            <a:off x="3556000" y="354105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idx="1" hasCustomPrompt="1"/>
          </p:nvPr>
        </p:nvSpPr>
        <p:spPr>
          <a:xfrm>
            <a:off x="518824" y="1629404"/>
            <a:ext cx="8015594" cy="2810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rgbClr val="404041"/>
                </a:solidFill>
                <a:latin typeface="+mn-lt"/>
                <a:cs typeface="Arial"/>
              </a:defRPr>
            </a:lvl1pPr>
            <a:lvl2pPr marL="457200" indent="0">
              <a:lnSpc>
                <a:spcPct val="100000"/>
              </a:lnSpc>
              <a:buFont typeface="Arial" panose="020B0604020202020204" pitchFamily="34" charset="0"/>
              <a:buNone/>
              <a:defRPr sz="1600">
                <a:solidFill>
                  <a:srgbClr val="404041"/>
                </a:solidFill>
                <a:latin typeface="+mj-lt"/>
                <a:cs typeface="Arial"/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rgbClr val="404041"/>
                </a:solidFill>
                <a:latin typeface="Arial"/>
                <a:cs typeface="Arial"/>
              </a:defRPr>
            </a:lvl3pPr>
            <a:lvl4pPr>
              <a:lnSpc>
                <a:spcPct val="100000"/>
              </a:lnSpc>
              <a:defRPr sz="1600">
                <a:solidFill>
                  <a:srgbClr val="404041"/>
                </a:solidFill>
                <a:latin typeface="Arial"/>
                <a:cs typeface="Arial"/>
              </a:defRPr>
            </a:lvl4pPr>
            <a:lvl5pPr>
              <a:lnSpc>
                <a:spcPct val="100000"/>
              </a:lnSpc>
              <a:defRPr sz="1600">
                <a:solidFill>
                  <a:srgbClr val="40404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subtitle style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30788" y="4661517"/>
            <a:ext cx="9228667" cy="528963"/>
            <a:chOff x="-30788" y="4661517"/>
            <a:chExt cx="9228667" cy="528963"/>
          </a:xfrm>
        </p:grpSpPr>
        <p:sp>
          <p:nvSpPr>
            <p:cNvPr id="14" name="Rectangle 13"/>
            <p:cNvSpPr/>
            <p:nvPr userDrawn="1"/>
          </p:nvSpPr>
          <p:spPr>
            <a:xfrm>
              <a:off x="-30788" y="4734807"/>
              <a:ext cx="9228667" cy="455673"/>
            </a:xfrm>
            <a:prstGeom prst="rect">
              <a:avLst/>
            </a:prstGeom>
            <a:solidFill>
              <a:srgbClr val="69030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635303" y="4661517"/>
              <a:ext cx="387197" cy="528963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 userDrawn="1"/>
          </p:nvSpPr>
          <p:spPr>
            <a:xfrm>
              <a:off x="1030972" y="4823737"/>
              <a:ext cx="3613600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900">
                  <a:solidFill>
                    <a:srgbClr val="FFFFFF"/>
                  </a:solidFill>
                </a:rPr>
                <a:t>INDIANA UNIVERSITY</a:t>
              </a:r>
            </a:p>
          </p:txBody>
        </p:sp>
      </p:grp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819" y="4514843"/>
            <a:ext cx="684581" cy="75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060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: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25303" y="464386"/>
            <a:ext cx="4560579" cy="7793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3000" b="1" i="0" spc="0">
                <a:solidFill>
                  <a:srgbClr val="404041"/>
                </a:solidFill>
                <a:latin typeface="+mj-lt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525303" y="1629405"/>
            <a:ext cx="4560579" cy="27923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lnSpc>
                <a:spcPct val="100000"/>
              </a:lnSpc>
              <a:buFont typeface="Arial"/>
              <a:buChar char="•"/>
              <a:defRPr sz="1800">
                <a:solidFill>
                  <a:srgbClr val="404041"/>
                </a:solidFill>
                <a:latin typeface="+mn-lt"/>
                <a:cs typeface="Arial"/>
              </a:defRPr>
            </a:lvl1pPr>
            <a:lvl2pPr marL="742950" indent="-285750">
              <a:lnSpc>
                <a:spcPct val="100000"/>
              </a:lnSpc>
              <a:buFont typeface="Arial"/>
              <a:buChar char="•"/>
              <a:defRPr sz="1800">
                <a:solidFill>
                  <a:srgbClr val="404041"/>
                </a:solidFill>
                <a:latin typeface="+mn-lt"/>
                <a:cs typeface="Arial"/>
              </a:defRPr>
            </a:lvl2pPr>
            <a:lvl3pPr marL="1143000" indent="-228600">
              <a:lnSpc>
                <a:spcPct val="100000"/>
              </a:lnSpc>
              <a:buFont typeface="Arial"/>
              <a:buChar char="•"/>
              <a:defRPr sz="1800">
                <a:solidFill>
                  <a:srgbClr val="404041"/>
                </a:solidFill>
                <a:latin typeface="+mn-lt"/>
                <a:cs typeface="Arial"/>
              </a:defRPr>
            </a:lvl3pPr>
            <a:lvl4pPr marL="1600200" indent="-228600">
              <a:lnSpc>
                <a:spcPct val="100000"/>
              </a:lnSpc>
              <a:buFont typeface="Arial"/>
              <a:buChar char="•"/>
              <a:defRPr sz="1800">
                <a:solidFill>
                  <a:srgbClr val="404041"/>
                </a:solidFill>
                <a:latin typeface="+mn-lt"/>
                <a:cs typeface="Arial"/>
              </a:defRPr>
            </a:lvl4pPr>
            <a:lvl5pPr marL="2057400" indent="-228600">
              <a:lnSpc>
                <a:spcPct val="100000"/>
              </a:lnSpc>
              <a:buFont typeface="Arial"/>
              <a:buChar char="•"/>
              <a:defRPr sz="1800">
                <a:solidFill>
                  <a:srgbClr val="404041"/>
                </a:solidFill>
                <a:latin typeface="+mn-lt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573058" y="0"/>
            <a:ext cx="3570941" cy="51435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0" y="486799"/>
            <a:ext cx="82664" cy="387197"/>
          </a:xfrm>
          <a:prstGeom prst="rect">
            <a:avLst/>
          </a:prstGeom>
          <a:solidFill>
            <a:srgbClr val="99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635303" y="4661517"/>
            <a:ext cx="387197" cy="528963"/>
          </a:xfrm>
          <a:prstGeom prst="rect">
            <a:avLst/>
          </a:prstGeom>
          <a:solidFill>
            <a:srgbClr val="99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819" y="4514843"/>
            <a:ext cx="684581" cy="75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61892" y="634604"/>
            <a:ext cx="6802482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1892" y="1589938"/>
            <a:ext cx="6802482" cy="32152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69" r:id="rId1"/>
    <p:sldLayoutId id="2147493467" r:id="rId2"/>
    <p:sldLayoutId id="2147493483" r:id="rId3"/>
    <p:sldLayoutId id="2147493484" r:id="rId4"/>
    <p:sldLayoutId id="2147493485" r:id="rId5"/>
    <p:sldLayoutId id="2147493486" r:id="rId6"/>
    <p:sldLayoutId id="2147493487" r:id="rId7"/>
    <p:sldLayoutId id="2147493472" r:id="rId8"/>
    <p:sldLayoutId id="2147493457" r:id="rId9"/>
    <p:sldLayoutId id="2147493456" r:id="rId10"/>
    <p:sldLayoutId id="2147493479" r:id="rId11"/>
    <p:sldLayoutId id="2147493481" r:id="rId12"/>
    <p:sldLayoutId id="2147493480" r:id="rId13"/>
    <p:sldLayoutId id="2147493482" r:id="rId14"/>
    <p:sldLayoutId id="2147493474" r:id="rId15"/>
    <p:sldLayoutId id="2147493475" r:id="rId16"/>
    <p:sldLayoutId id="2147493476" r:id="rId17"/>
    <p:sldLayoutId id="2147493477" r:id="rId18"/>
    <p:sldLayoutId id="2147493488" r:id="rId19"/>
    <p:sldLayoutId id="2147493489" r:id="rId20"/>
    <p:sldLayoutId id="2147493490" r:id="rId21"/>
    <p:sldLayoutId id="2147493491" r:id="rId22"/>
    <p:sldLayoutId id="2147493492" r:id="rId23"/>
    <p:sldLayoutId id="2147493495" r:id="rId24"/>
    <p:sldLayoutId id="2147493496" r:id="rId25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200" b="1" i="0" kern="100" spc="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lnSpc>
          <a:spcPct val="100000"/>
        </a:lnSpc>
        <a:spcBef>
          <a:spcPts val="0"/>
        </a:spcBef>
        <a:spcAft>
          <a:spcPts val="1800"/>
        </a:spcAft>
        <a:buClr>
          <a:schemeClr val="tx1">
            <a:lumMod val="50000"/>
            <a:lumOff val="50000"/>
          </a:schemeClr>
        </a:buClr>
        <a:buSzPct val="100000"/>
        <a:buFont typeface="Wingdings" charset="2"/>
        <a:buChar char="§"/>
        <a:defRPr sz="18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lnSpc>
          <a:spcPct val="100000"/>
        </a:lnSpc>
        <a:spcBef>
          <a:spcPts val="0"/>
        </a:spcBef>
        <a:spcAft>
          <a:spcPts val="1800"/>
        </a:spcAft>
        <a:buFont typeface="Arial"/>
        <a:buChar char="–"/>
        <a:defRPr sz="1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lnSpc>
          <a:spcPct val="100000"/>
        </a:lnSpc>
        <a:spcBef>
          <a:spcPts val="0"/>
        </a:spcBef>
        <a:spcAft>
          <a:spcPts val="1800"/>
        </a:spcAft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lnSpc>
          <a:spcPct val="100000"/>
        </a:lnSpc>
        <a:spcBef>
          <a:spcPts val="0"/>
        </a:spcBef>
        <a:spcAft>
          <a:spcPts val="1800"/>
        </a:spcAft>
        <a:buFont typeface="Arial"/>
        <a:buChar char="–"/>
        <a:defRPr sz="18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lnSpc>
          <a:spcPct val="100000"/>
        </a:lnSpc>
        <a:spcBef>
          <a:spcPts val="0"/>
        </a:spcBef>
        <a:spcAft>
          <a:spcPts val="1800"/>
        </a:spcAft>
        <a:buFont typeface="Arial"/>
        <a:buChar char="»"/>
        <a:defRPr sz="18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9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5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hyperlink" Target="https://iu.mediaspace.kaltura.com/media/t/1_56jlnct4/304808922" TargetMode="External"/><Relationship Id="rId1" Type="http://schemas.openxmlformats.org/officeDocument/2006/relationships/slideLayout" Target="../slideLayouts/slideLayout9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0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9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sv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34.jpeg"/><Relationship Id="rId5" Type="http://schemas.openxmlformats.org/officeDocument/2006/relationships/image" Target="../media/image133.svg"/><Relationship Id="rId4" Type="http://schemas.openxmlformats.org/officeDocument/2006/relationships/image" Target="../media/image132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sv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9.png"/><Relationship Id="rId5" Type="http://schemas.openxmlformats.org/officeDocument/2006/relationships/image" Target="../media/image138.svg"/><Relationship Id="rId4" Type="http://schemas.openxmlformats.org/officeDocument/2006/relationships/image" Target="../media/image137.png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15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9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19.sv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hyperlink" Target="https://iuprocure-fireform.eas.iu.edu/online/form/index/puraphelp" TargetMode="External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11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15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hyperlink" Target="https://expand.iu.edu/browse/e-training/vpcfo/courses/p-card-reconciliation" TargetMode="External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15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9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hyperlink" Target="https://iuprocure-fireform.eas.iu.edu/online/form/index/puraphelp" TargetMode="External"/><Relationship Id="rId1" Type="http://schemas.openxmlformats.org/officeDocument/2006/relationships/slideLayout" Target="../slideLayouts/slideLayout9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1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hyperlink" Target="https://iu.mediaspace.kaltura.com/media/t/1_42r4svwm" TargetMode="Externa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19.svg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hyperlink" Target="https://datamanagement.iu.edu/data-classifications/public-data.html" TargetMode="External"/><Relationship Id="rId1" Type="http://schemas.openxmlformats.org/officeDocument/2006/relationships/slideLayout" Target="../slideLayouts/slideLayout9.xml"/></Relationships>
</file>

<file path=ppt/slides/_rels/slide1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svg"/><Relationship Id="rId3" Type="http://schemas.openxmlformats.org/officeDocument/2006/relationships/diagramLayout" Target="../diagrams/layout15.xml"/><Relationship Id="rId7" Type="http://schemas.openxmlformats.org/officeDocument/2006/relationships/image" Target="../media/image157.pn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10" Type="http://schemas.openxmlformats.org/officeDocument/2006/relationships/image" Target="../media/image19.svg"/><Relationship Id="rId4" Type="http://schemas.openxmlformats.org/officeDocument/2006/relationships/diagramQuickStyle" Target="../diagrams/quickStyle15.xml"/><Relationship Id="rId9" Type="http://schemas.openxmlformats.org/officeDocument/2006/relationships/image" Target="../media/image18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hyperlink" Target="https://iu.mediaspace.kaltura.com/media/t/1_80uo2dii" TargetMode="External"/><Relationship Id="rId2" Type="http://schemas.openxmlformats.org/officeDocument/2006/relationships/hyperlink" Target="https://iuprocure-fireform.eas.iu.edu/online/form/index/puraphelp" TargetMode="Externa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59.jpe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hyperlink" Target="https://one.iu.edu/task/iu/secure-share" TargetMode="External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11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openxmlformats.org/officeDocument/2006/relationships/image" Target="../media/image21.sv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epnet.org/page/ByLaws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diagramLayout" Target="../diagrams/layout7.xml"/><Relationship Id="rId7" Type="http://schemas.openxmlformats.org/officeDocument/2006/relationships/image" Target="../media/image28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jpeg"/><Relationship Id="rId7" Type="http://schemas.openxmlformats.org/officeDocument/2006/relationships/image" Target="../media/image38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hyperlink" Target="https://procurement.iu.edu/sop/sop-purch-38.html" TargetMode="External"/><Relationship Id="rId4" Type="http://schemas.openxmlformats.org/officeDocument/2006/relationships/image" Target="../media/image35.png"/><Relationship Id="rId9" Type="http://schemas.openxmlformats.org/officeDocument/2006/relationships/image" Target="../media/image40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s://training.iu.edu/documentation/accounts-payable/reimbursements/index.html" TargetMode="Externa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access.usbank.com/cpsApp1/index.jsp" TargetMode="Externa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iuprocure-fireform.eas.iu.edu/online/form/index/puraphelp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policies.iu.edu/policies/fin-acc-620-reimbursement-under-accountable-plan/index.html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controller.iu.edu/compliance/form-library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6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iu.mediaspace.kaltura.com/media/t/1_y22hufr8" TargetMode="External"/><Relationship Id="rId2" Type="http://schemas.openxmlformats.org/officeDocument/2006/relationships/hyperlink" Target="https://controller.iu.edu/contact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hyperlink" Target="https://purchasing.iu.edu/resources/forms/p-card-sign-out-sheet-template.xlsx" TargetMode="External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hyperlink" Target="https://procurement.iu.edu/sop/sop-card-04.html" TargetMode="External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svg"/><Relationship Id="rId7" Type="http://schemas.openxmlformats.org/officeDocument/2006/relationships/image" Target="../media/image78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7.png"/><Relationship Id="rId5" Type="http://schemas.openxmlformats.org/officeDocument/2006/relationships/image" Target="../media/image76.svg"/><Relationship Id="rId4" Type="http://schemas.openxmlformats.org/officeDocument/2006/relationships/image" Target="../media/image75.png"/><Relationship Id="rId9" Type="http://schemas.openxmlformats.org/officeDocument/2006/relationships/image" Target="../media/image80.sv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hyperlink" Target="https://iuprocure-fireform.eas.iu.edu/online/form/index/puraphelp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2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hyperlink" Target="https://iuprocure-fireform.eas.iu.edu/online/form/index/puraphelp" TargetMode="External"/><Relationship Id="rId1" Type="http://schemas.openxmlformats.org/officeDocument/2006/relationships/slideLayout" Target="../slideLayouts/slideLayout1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hyperlink" Target="https://policies.iu.edu/policies/fin-acc-50-hospitality-expenditures/index.html" TargetMode="Externa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9.svg"/><Relationship Id="rId5" Type="http://schemas.openxmlformats.org/officeDocument/2006/relationships/image" Target="../media/image88.png"/><Relationship Id="rId4" Type="http://schemas.openxmlformats.org/officeDocument/2006/relationships/image" Target="../media/image87.sv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policies.iu.edu/policies/fin-ins-10-service-alcohol/index.html" TargetMode="External"/><Relationship Id="rId2" Type="http://schemas.openxmlformats.org/officeDocument/2006/relationships/hyperlink" Target="https://policies.iu.edu/policies/fin-acc-50-hospitality-expenditures/index.html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0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hyperlink" Target="https://iuprocure-fireform.eas.iu.edu/online/form/index/puraphelp" TargetMode="External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procurement.iu.edu/purchasing/card/use-the-p-card/iu-reward-accounts.html" TargetMode="External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hyperlink" Target="https://controller.iu.edu/cgi-bin/cfl/dl/202007211951057205151135" TargetMode="External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hyperlink" Target="https://servicenow.iu.edu/kb?id=kb_article_view&amp;sysparm_article=KB0022619" TargetMode="Externa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go.iu.edu/handouts" TargetMode="External"/><Relationship Id="rId1" Type="http://schemas.openxmlformats.org/officeDocument/2006/relationships/slideLayout" Target="../slideLayouts/slideLayout10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hyperlink" Target="https://servicenow.iu.edu/sp?id=sc_category&amp;sys_id=2464d4cc1b4259108e1d76ae034bcb86&amp;catalog_id=-1&amp;spa=1&amp;_" TargetMode="Externa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hyperlink" Target="https://iuprocure-fireform.eas.iu.edu/online/form/index/puraphelp" TargetMode="External"/><Relationship Id="rId1" Type="http://schemas.openxmlformats.org/officeDocument/2006/relationships/slideLayout" Target="../slideLayouts/slideLayout1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5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hyperlink" Target="https://iuprocure-fireform.eas.iu.edu/online/form/index/puraphelp" TargetMode="External"/><Relationship Id="rId1" Type="http://schemas.openxmlformats.org/officeDocument/2006/relationships/slideLayout" Target="../slideLayouts/slideLayout1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5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s://iuprocure-fireform.eas.iu.edu/online/form/index/puraphelp" TargetMode="External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5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1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hyperlink" Target="https://procurement.iu.edu/sop/sop-card-04.html" TargetMode="External"/><Relationship Id="rId1" Type="http://schemas.openxmlformats.org/officeDocument/2006/relationships/slideLayout" Target="../slideLayouts/slideLayout15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iuprocure-fireform.eas.iu.edu/online/form/index/puraphelp" TargetMode="External"/><Relationship Id="rId1" Type="http://schemas.openxmlformats.org/officeDocument/2006/relationships/slideLayout" Target="../slideLayouts/slideLayout15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hyperlink" Target="https://iuprocure-fireform.eas.iu.edu/online/form/index/puraphelp" TargetMode="External"/><Relationship Id="rId1" Type="http://schemas.openxmlformats.org/officeDocument/2006/relationships/slideLayout" Target="../slideLayouts/slideLayout9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9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9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5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5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hyperlink" Target="https://expand.iu.edu/browse/e-training/vpcfo/courses/p-card-reconciliation" TargetMode="External"/><Relationship Id="rId1" Type="http://schemas.openxmlformats.org/officeDocument/2006/relationships/slideLayout" Target="../slideLayouts/slideLayout11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/>
              <a:t>P-Card Essentials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 anchor="b">
            <a:normAutofit/>
          </a:bodyPr>
          <a:lstStyle/>
          <a:p>
            <a:r>
              <a:rPr lang="en-US"/>
              <a:t>INDIANA UNIVERSITY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 anchor="b">
            <a:noAutofit/>
          </a:bodyPr>
          <a:lstStyle/>
          <a:p>
            <a:r>
              <a:rPr lang="en-US" sz="2000" dirty="0"/>
              <a:t>Financial Training &amp; Communications</a:t>
            </a:r>
          </a:p>
        </p:txBody>
      </p:sp>
    </p:spTree>
    <p:extLst>
      <p:ext uri="{BB962C8B-B14F-4D97-AF65-F5344CB8AC3E}">
        <p14:creationId xmlns:p14="http://schemas.microsoft.com/office/powerpoint/2010/main" val="32143181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E623B511-4155-A38D-D181-B613CACFD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36437" y="1736729"/>
            <a:ext cx="2560772" cy="43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US Bank Logo, symbol, meaning, history, PNG, brand">
            <a:extLst>
              <a:ext uri="{FF2B5EF4-FFF2-40B4-BE49-F238E27FC236}">
                <a16:creationId xmlns:a16="http://schemas.microsoft.com/office/drawing/2014/main" id="{83A23396-1267-CEB8-19CF-0E79E2D2C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6791" y="1480499"/>
            <a:ext cx="1936006" cy="108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1D1E7EE-C335-7F4E-8ED8-85155089C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P-Card program platforms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00A75F-9170-1471-67BB-AD650C7599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2326144"/>
            <a:ext cx="3886200" cy="2125348"/>
          </a:xfrm>
        </p:spPr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External financial institution that issues P-Cards.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Offers an online portal used to access card statements, credit limits, and more.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B299EDF-DBCE-2E11-1080-80BD4A642C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2326144"/>
            <a:ext cx="3886200" cy="2125348"/>
          </a:xfrm>
        </p:spPr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IU’s expense reconciliation system.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Completed US Bank transactions are fed into the </a:t>
            </a:r>
            <a:r>
              <a:rPr lang="en-US" dirty="0" err="1"/>
              <a:t>eWallet</a:t>
            </a:r>
            <a:r>
              <a:rPr lang="en-US" dirty="0"/>
              <a:t> for review and reconciliation.</a:t>
            </a:r>
          </a:p>
        </p:txBody>
      </p:sp>
    </p:spTree>
    <p:extLst>
      <p:ext uri="{BB962C8B-B14F-4D97-AF65-F5344CB8AC3E}">
        <p14:creationId xmlns:p14="http://schemas.microsoft.com/office/powerpoint/2010/main" val="3149090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D72169D-D729-A53E-8C88-41BAEA0A2B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9827" y="759070"/>
            <a:ext cx="8004391" cy="699065"/>
          </a:xfrm>
        </p:spPr>
        <p:txBody>
          <a:bodyPr anchor="ctr">
            <a:normAutofit/>
          </a:bodyPr>
          <a:lstStyle/>
          <a:p>
            <a:r>
              <a:rPr lang="en-US" dirty="0"/>
              <a:t>Reconciliation and tax impact</a:t>
            </a:r>
          </a:p>
        </p:txBody>
      </p:sp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D6BDBF9B-3DF8-3549-64B9-53BFCA32E97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74177186"/>
              </p:ext>
            </p:extLst>
          </p:nvPr>
        </p:nvGraphicFramePr>
        <p:xfrm>
          <a:off x="518824" y="1629404"/>
          <a:ext cx="8015594" cy="28106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44061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AB703C5-C9CF-45EA-B89E-1F40966396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graphicEl>
                                              <a:dgm id="{DAB703C5-C9CF-45EA-B89E-1F40966396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7C787CE-2FB8-46AE-91AC-1DFB2031BA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>
                                            <p:graphicEl>
                                              <a:dgm id="{B7C787CE-2FB8-46AE-91AC-1DFB2031BA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8C5BB796-3D03-44AC-BA9B-7F06FEC093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>
                                            <p:graphicEl>
                                              <a:dgm id="{8C5BB796-3D03-44AC-BA9B-7F06FEC093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C652099-91C8-4846-B5D3-4E3483D317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>
                                            <p:graphicEl>
                                              <a:dgm id="{FC652099-91C8-4846-B5D3-4E3483D3176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3B40142-D001-4DB2-845D-1CB4AE2FA6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>
                                            <p:graphicEl>
                                              <a:dgm id="{53B40142-D001-4DB2-845D-1CB4AE2FA6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53CFD26-7D31-441D-A3CF-218B910091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>
                                            <p:graphicEl>
                                              <a:dgm id="{F53CFD26-7D31-441D-A3CF-218B910091D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AB70FEE-8125-4791-B621-849611229C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>
                                            <p:graphicEl>
                                              <a:dgm id="{5AB70FEE-8125-4791-B621-849611229CD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48A4575-04B6-44DB-866C-7AB9CA6450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>
                                            <p:graphicEl>
                                              <a:dgm id="{648A4575-04B6-44DB-866C-7AB9CA6450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EA07242-2BD2-4BA1-B0D9-4BFD188921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">
                                            <p:graphicEl>
                                              <a:dgm id="{6EA07242-2BD2-4BA1-B0D9-4BFD188921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Sub>
          <a:bldDgm bld="one"/>
        </p:bldSub>
      </p:bldGraphic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CB84A61-B0CB-6A3C-C9A1-056D92817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303" y="464386"/>
            <a:ext cx="4560579" cy="779318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Determine the purchase requestor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1FE0D0A-327D-FC42-27C7-C45C7FFEA3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303" y="1629405"/>
            <a:ext cx="4560579" cy="279236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First step: Determine what type of P-Card was used:</a:t>
            </a:r>
          </a:p>
          <a:p>
            <a:r>
              <a:rPr lang="en-US" dirty="0"/>
              <a:t>An individual card </a:t>
            </a:r>
          </a:p>
          <a:p>
            <a:r>
              <a:rPr lang="en-US" dirty="0"/>
              <a:t>A department card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A69A53AC-55C4-EA86-B10D-515FE8D0BC6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4561" r="40312" b="2"/>
          <a:stretch>
            <a:fillRect/>
          </a:stretch>
        </p:blipFill>
        <p:spPr>
          <a:xfrm flipH="1">
            <a:off x="5573058" y="10"/>
            <a:ext cx="3570941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24256990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5DC5013-1D9C-32DF-378D-05B287A22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Purchase requestor by card type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5AC334A-F07C-DE95-DE9F-BB659344A3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Individual card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8B05DC0-E359-8E34-B450-FCD9912075F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Individual cards have a person’s name printed on the front of the card.</a:t>
            </a:r>
          </a:p>
          <a:p>
            <a:r>
              <a:rPr lang="en-US" dirty="0"/>
              <a:t>Should only be used by that person.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0396ECF-2400-57E3-6636-2196D9BE7A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Department card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ACC56B6-9AEE-7B88-539C-2504D4CBC338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Group or department name printed on the front of the card.</a:t>
            </a:r>
          </a:p>
          <a:p>
            <a:r>
              <a:rPr lang="en-US" dirty="0"/>
              <a:t>Intended to be used by multiple individuals. </a:t>
            </a:r>
          </a:p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97DF16F-6956-C2BD-1BAC-63B301484541}"/>
              </a:ext>
            </a:extLst>
          </p:cNvPr>
          <p:cNvSpPr/>
          <p:nvPr/>
        </p:nvSpPr>
        <p:spPr>
          <a:xfrm>
            <a:off x="822960" y="3677484"/>
            <a:ext cx="3421380" cy="88392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The purchase requestor is </a:t>
            </a:r>
            <a:r>
              <a:rPr lang="en-US" sz="1600" b="1" dirty="0"/>
              <a:t>always </a:t>
            </a:r>
            <a:r>
              <a:rPr lang="en-US" sz="1600" dirty="0"/>
              <a:t>the person named on the card.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3E0543-B29D-BAA4-7985-A7848D29E2D3}"/>
              </a:ext>
            </a:extLst>
          </p:cNvPr>
          <p:cNvSpPr/>
          <p:nvPr/>
        </p:nvSpPr>
        <p:spPr>
          <a:xfrm>
            <a:off x="5006340" y="3349824"/>
            <a:ext cx="3421380" cy="121158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en-US" sz="1400" dirty="0"/>
              <a:t>The purchase requestor is the person who initiated the use of IU funds. </a:t>
            </a:r>
          </a:p>
          <a:p>
            <a:pPr algn="ctr">
              <a:spcAft>
                <a:spcPts val="1200"/>
              </a:spcAft>
            </a:pPr>
            <a:r>
              <a:rPr lang="en-US" sz="1400" dirty="0"/>
              <a:t>Not necessarily the person who used the card.</a:t>
            </a:r>
          </a:p>
        </p:txBody>
      </p:sp>
    </p:spTree>
    <p:extLst>
      <p:ext uri="{BB962C8B-B14F-4D97-AF65-F5344CB8AC3E}">
        <p14:creationId xmlns:p14="http://schemas.microsoft.com/office/powerpoint/2010/main" val="322560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A7DD86EA-200A-039A-6479-51B4456A9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124" y="464386"/>
            <a:ext cx="4560579" cy="779318"/>
          </a:xfrm>
        </p:spPr>
        <p:txBody>
          <a:bodyPr/>
          <a:lstStyle/>
          <a:p>
            <a:r>
              <a:rPr lang="en-US"/>
              <a:t>Purchase requestor scenario</a:t>
            </a:r>
            <a:endParaRPr lang="en-US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30C95CFD-F3FB-A97E-37EE-848D8F5429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124" y="1629404"/>
            <a:ext cx="4560579" cy="280149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Professor Farnsworth contacts his assistant, Amy, and asks her to order a book from Amazon Business to aid his research.</a:t>
            </a:r>
          </a:p>
          <a:p>
            <a:pPr marL="0" indent="0">
              <a:buNone/>
            </a:pPr>
            <a:r>
              <a:rPr lang="en-US" dirty="0"/>
              <a:t>Amy places the order on Amazon using the department P-Card.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87DA68-0706-44E9-5889-F11590D80EB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400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spcAft>
                <a:spcPts val="600"/>
              </a:spcAft>
            </a:pPr>
            <a:fld id="{433CE5C5-9150-4499-BCD5-49B4D1450CC2}" type="slidenum">
              <a:rPr lang="en-US" smtClean="0"/>
              <a:pPr>
                <a:spcAft>
                  <a:spcPts val="600"/>
                </a:spcAft>
              </a:pPr>
              <a:t>103</a:t>
            </a:fld>
            <a:endParaRPr lang="en-US"/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8516F1ED-F8EB-76EE-4B91-FA2027DA167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32630" r="32630"/>
          <a:stretch>
            <a:fillRect/>
          </a:stretch>
        </p:blipFill>
        <p:spPr/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7A6B883-D698-E35D-521D-F4C6DF00A14D}"/>
              </a:ext>
            </a:extLst>
          </p:cNvPr>
          <p:cNvSpPr/>
          <p:nvPr/>
        </p:nvSpPr>
        <p:spPr>
          <a:xfrm>
            <a:off x="1295400" y="3688080"/>
            <a:ext cx="3909060" cy="127254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en-US" dirty="0"/>
              <a:t>In this scenario, who is the purchase requestor?</a:t>
            </a:r>
          </a:p>
          <a:p>
            <a:pPr algn="ctr">
              <a:spcAft>
                <a:spcPts val="1200"/>
              </a:spcAft>
            </a:pPr>
            <a:r>
              <a:rPr lang="en-US" dirty="0"/>
              <a:t>The professor or Amy?</a:t>
            </a:r>
          </a:p>
        </p:txBody>
      </p:sp>
    </p:spTree>
    <p:extLst>
      <p:ext uri="{BB962C8B-B14F-4D97-AF65-F5344CB8AC3E}">
        <p14:creationId xmlns:p14="http://schemas.microsoft.com/office/powerpoint/2010/main" val="269315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6E8F40-9631-C6A4-6F7C-3E5B59651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E2CE71C-E747-FB02-D6BD-CB25474800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Professor Farnsworth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0923518D-ABF3-DB77-2E4B-F683A3F3C79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Requested the purchase.</a:t>
            </a:r>
          </a:p>
          <a:p>
            <a:r>
              <a:rPr lang="en-US" dirty="0"/>
              <a:t>Will be taxed if transaction is not reconciled within 60 days of purchase.</a:t>
            </a:r>
          </a:p>
          <a:p>
            <a:r>
              <a:rPr lang="en-US" dirty="0"/>
              <a:t>Is responsible for ensuring receipt is turned in and explaining need for the purchase.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ECF56B0-71C8-4E70-E010-C2B6AA9DC9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/>
              <a:t>Amy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D6F0B2EE-954A-5D88-12CD-0EA21B0EFD16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Placed the order on Amazon.</a:t>
            </a:r>
          </a:p>
          <a:p>
            <a:r>
              <a:rPr lang="en-US" dirty="0"/>
              <a:t>Used the P-Card.</a:t>
            </a:r>
          </a:p>
        </p:txBody>
      </p:sp>
      <p:sp>
        <p:nvSpPr>
          <p:cNvPr id="15" name="Callout: Down Arrow 14">
            <a:extLst>
              <a:ext uri="{FF2B5EF4-FFF2-40B4-BE49-F238E27FC236}">
                <a16:creationId xmlns:a16="http://schemas.microsoft.com/office/drawing/2014/main" id="{BA3B68E7-53FF-4403-0B28-C7E41D275326}"/>
              </a:ext>
            </a:extLst>
          </p:cNvPr>
          <p:cNvSpPr/>
          <p:nvPr/>
        </p:nvSpPr>
        <p:spPr>
          <a:xfrm>
            <a:off x="627459" y="651629"/>
            <a:ext cx="3642360" cy="818912"/>
          </a:xfrm>
          <a:prstGeom prst="downArrowCallou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Purchase requestor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4110189-F858-AF4D-1FFE-A2086A3F4580}"/>
              </a:ext>
            </a:extLst>
          </p:cNvPr>
          <p:cNvSpPr/>
          <p:nvPr/>
        </p:nvSpPr>
        <p:spPr>
          <a:xfrm>
            <a:off x="4738449" y="3009900"/>
            <a:ext cx="3909060" cy="127254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en-US" dirty="0"/>
              <a:t>Amy may help by turning in a receipt, etc., but the professor is the purchase requestor and is </a:t>
            </a:r>
            <a:r>
              <a:rPr lang="en-US" b="1" dirty="0"/>
              <a:t>ultimately</a:t>
            </a:r>
            <a:r>
              <a:rPr lang="en-US" dirty="0"/>
              <a:t> responsible.</a:t>
            </a:r>
          </a:p>
        </p:txBody>
      </p:sp>
    </p:spTree>
    <p:extLst>
      <p:ext uri="{BB962C8B-B14F-4D97-AF65-F5344CB8AC3E}">
        <p14:creationId xmlns:p14="http://schemas.microsoft.com/office/powerpoint/2010/main" val="211215182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298070D5-016D-2705-502F-6278DA4EC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303" y="464386"/>
            <a:ext cx="4560579" cy="779318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Tracking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E68AC10-1AD2-F3A0-D0B7-3196F709BE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303" y="1629405"/>
            <a:ext cx="4560579" cy="2792362"/>
          </a:xfrm>
        </p:spPr>
        <p:txBody>
          <a:bodyPr>
            <a:normAutofit/>
          </a:bodyPr>
          <a:lstStyle/>
          <a:p>
            <a:r>
              <a:rPr lang="en-US" dirty="0"/>
              <a:t>Tracking the purchase requestor is a key responsibility of department P-Cardholders.</a:t>
            </a:r>
          </a:p>
          <a:p>
            <a:r>
              <a:rPr lang="en-US" dirty="0"/>
              <a:t>Refer to the </a:t>
            </a:r>
            <a:r>
              <a:rPr lang="en-US" u="sng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Card sign-out process</a:t>
            </a:r>
            <a:r>
              <a:rPr lang="en-US" dirty="0"/>
              <a:t> video for more information and tips.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8A1386AA-1D47-7F60-18BE-FB8F766395F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3204" r="30454"/>
          <a:stretch>
            <a:fillRect/>
          </a:stretch>
        </p:blipFill>
        <p:spPr>
          <a:xfrm>
            <a:off x="5573058" y="10"/>
            <a:ext cx="3570941" cy="5143490"/>
          </a:xfrm>
          <a:noFill/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E80DD2-FE60-9CD8-52F2-577430C039A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400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spcAft>
                <a:spcPts val="600"/>
              </a:spcAft>
            </a:pPr>
            <a:fld id="{433CE5C5-9150-4499-BCD5-49B4D1450CC2}" type="slidenum">
              <a:rPr lang="en-US" smtClean="0"/>
              <a:pPr>
                <a:spcAft>
                  <a:spcPts val="600"/>
                </a:spcAft>
              </a:pPr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57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38418-8F66-DCCD-9460-6AF625900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Documenting and supporting purchases</a:t>
            </a:r>
          </a:p>
        </p:txBody>
      </p:sp>
    </p:spTree>
    <p:extLst>
      <p:ext uri="{BB962C8B-B14F-4D97-AF65-F5344CB8AC3E}">
        <p14:creationId xmlns:p14="http://schemas.microsoft.com/office/powerpoint/2010/main" val="378611130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6C639-D9B6-66F7-D7B8-C500D518A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303" y="464386"/>
            <a:ext cx="4560579" cy="779318"/>
          </a:xfrm>
        </p:spPr>
        <p:txBody>
          <a:bodyPr anchor="ctr">
            <a:noAutofit/>
          </a:bodyPr>
          <a:lstStyle/>
          <a:p>
            <a:r>
              <a:rPr lang="en-US" sz="2800" dirty="0"/>
              <a:t>You may be wondering…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91B2BE-566C-CDEA-D836-4E0A83BDE0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303" y="1629405"/>
            <a:ext cx="4560579" cy="2792362"/>
          </a:xfrm>
        </p:spPr>
        <p:txBody>
          <a:bodyPr vert="horz" lIns="91440" tIns="45720" rIns="91440" bIns="45720" numCol="1" rtlCol="0"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dirty="0"/>
              <a:t>If the transaction is already in the </a:t>
            </a:r>
            <a:r>
              <a:rPr lang="en-US" dirty="0" err="1"/>
              <a:t>eWallet</a:t>
            </a:r>
            <a:r>
              <a:rPr lang="en-US" dirty="0"/>
              <a:t>, why do we need documentation?</a:t>
            </a:r>
          </a:p>
          <a:p>
            <a:pPr marL="0" indent="0">
              <a:spcAft>
                <a:spcPts val="600"/>
              </a:spcAft>
              <a:buNone/>
            </a:pPr>
            <a:endParaRPr lang="en-US" dirty="0"/>
          </a:p>
          <a:p>
            <a:pPr marL="0" indent="0">
              <a:spcAft>
                <a:spcPts val="600"/>
              </a:spcAft>
              <a:buNone/>
            </a:pPr>
            <a:r>
              <a:rPr lang="en-US" dirty="0"/>
              <a:t>The reconcilers uses information on receipts and other documentation to verify we were charged what we expected to be charged.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C1D3BD6D-A6C4-AA7F-0717-953D218E776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0789" r="24713" b="3"/>
          <a:stretch>
            <a:fillRect/>
          </a:stretch>
        </p:blipFill>
        <p:spPr>
          <a:xfrm>
            <a:off x="5573058" y="10"/>
            <a:ext cx="3570941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167228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6480F80-DE8E-539D-A85B-1819AE820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303" y="464386"/>
            <a:ext cx="4560579" cy="779318"/>
          </a:xfrm>
        </p:spPr>
        <p:txBody>
          <a:bodyPr anchor="ctr">
            <a:normAutofit/>
          </a:bodyPr>
          <a:lstStyle/>
          <a:p>
            <a:r>
              <a:rPr lang="en-US" dirty="0">
                <a:latin typeface="+mj-lt"/>
              </a:rPr>
              <a:t>Expense discrepancies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D42F16-A6D9-F848-D5B9-E4014609BE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303" y="1629404"/>
            <a:ext cx="4560579" cy="304970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500" dirty="0">
                <a:latin typeface="+mn-lt"/>
              </a:rPr>
              <a:t>Usually, documentation and </a:t>
            </a:r>
            <a:r>
              <a:rPr lang="en-US" sz="1500" dirty="0" err="1">
                <a:latin typeface="+mn-lt"/>
              </a:rPr>
              <a:t>eWallet</a:t>
            </a:r>
            <a:r>
              <a:rPr lang="en-US" sz="1500" dirty="0">
                <a:latin typeface="+mn-lt"/>
              </a:rPr>
              <a:t> items match.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500" dirty="0">
                <a:latin typeface="+mn-lt"/>
              </a:rPr>
              <a:t>Discrepancies may happen if sales tax is charged or the purchase requestor forgot to write down the tip charged on a meal.</a:t>
            </a:r>
          </a:p>
          <a:p>
            <a:pPr>
              <a:lnSpc>
                <a:spcPct val="90000"/>
              </a:lnSpc>
            </a:pPr>
            <a:r>
              <a:rPr lang="en-US" sz="1500" dirty="0">
                <a:latin typeface="+mn-lt"/>
              </a:rPr>
              <a:t>Who resolves discrepancies?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500" dirty="0">
                <a:latin typeface="+mn-lt"/>
              </a:rPr>
              <a:t>The reconciler works with the purchase requestor, the merchant, or US Bank via Card Services.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50ADB9B4-1DF7-2AAE-C036-B9301CA1160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8405" r="51047" b="-1"/>
          <a:stretch>
            <a:fillRect/>
          </a:stretch>
        </p:blipFill>
        <p:spPr>
          <a:xfrm>
            <a:off x="5573058" y="10"/>
            <a:ext cx="3570941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5739090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F90A2-CAFE-D312-7F4F-CC33740CD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Receipt requirements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ABC92B-53C4-FEC4-2E21-7B19D4281C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marL="0" indent="0">
              <a:buNone/>
            </a:pPr>
            <a:r>
              <a:rPr lang="en-US" dirty="0">
                <a:latin typeface="+mn-lt"/>
              </a:rPr>
              <a:t>Valid receipts contain:</a:t>
            </a:r>
          </a:p>
          <a:p>
            <a:pPr>
              <a:buFont typeface="+mj-lt"/>
              <a:buAutoNum type="arabicPeriod"/>
            </a:pPr>
            <a:r>
              <a:rPr lang="en-US" dirty="0"/>
              <a:t>Merchant name</a:t>
            </a:r>
          </a:p>
          <a:p>
            <a:pPr>
              <a:buFont typeface="+mj-lt"/>
              <a:buAutoNum type="arabicPeriod"/>
            </a:pPr>
            <a:r>
              <a:rPr lang="en-US" dirty="0">
                <a:latin typeface="+mn-lt"/>
              </a:rPr>
              <a:t>Transaction date</a:t>
            </a:r>
          </a:p>
          <a:p>
            <a:pPr>
              <a:buFont typeface="+mj-lt"/>
              <a:buAutoNum type="arabicPeriod"/>
            </a:pPr>
            <a:r>
              <a:rPr lang="en-US" dirty="0"/>
              <a:t>Itemized list of what was purchased</a:t>
            </a:r>
          </a:p>
          <a:p>
            <a:pPr>
              <a:buFont typeface="+mj-lt"/>
              <a:buAutoNum type="arabicPeriod"/>
            </a:pPr>
            <a:r>
              <a:rPr lang="en-US" dirty="0"/>
              <a:t>Proof of funds tendered. The last four digits of the P-Card used.</a:t>
            </a:r>
            <a:r>
              <a:rPr lang="en-US" dirty="0">
                <a:latin typeface="+mn-lt"/>
              </a:rPr>
              <a:t> 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6301B5C6-3662-7A69-3179-013A32893B6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BBC4840-DA9B-9F46-00AE-0322098AF544}"/>
              </a:ext>
            </a:extLst>
          </p:cNvPr>
          <p:cNvSpPr/>
          <p:nvPr/>
        </p:nvSpPr>
        <p:spPr>
          <a:xfrm>
            <a:off x="5775960" y="586740"/>
            <a:ext cx="3230880" cy="982980"/>
          </a:xfrm>
          <a:prstGeom prst="rect">
            <a:avLst/>
          </a:prstGeom>
          <a:noFill/>
          <a:ln w="5715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852A4E-21B8-3C86-29F3-4E6379FE2B3B}"/>
              </a:ext>
            </a:extLst>
          </p:cNvPr>
          <p:cNvSpPr/>
          <p:nvPr/>
        </p:nvSpPr>
        <p:spPr>
          <a:xfrm>
            <a:off x="6621780" y="1817370"/>
            <a:ext cx="1432560" cy="400050"/>
          </a:xfrm>
          <a:prstGeom prst="rect">
            <a:avLst/>
          </a:prstGeom>
          <a:noFill/>
          <a:ln w="5715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9B43683-433D-490A-FB36-3B49032A70BB}"/>
              </a:ext>
            </a:extLst>
          </p:cNvPr>
          <p:cNvSpPr/>
          <p:nvPr/>
        </p:nvSpPr>
        <p:spPr>
          <a:xfrm>
            <a:off x="5623560" y="2434591"/>
            <a:ext cx="3436619" cy="982980"/>
          </a:xfrm>
          <a:prstGeom prst="rect">
            <a:avLst/>
          </a:prstGeom>
          <a:noFill/>
          <a:ln w="5715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37D2A59-14AA-4D7A-C738-294FA956A7AC}"/>
              </a:ext>
            </a:extLst>
          </p:cNvPr>
          <p:cNvSpPr/>
          <p:nvPr/>
        </p:nvSpPr>
        <p:spPr>
          <a:xfrm>
            <a:off x="6842761" y="3703191"/>
            <a:ext cx="1501140" cy="308740"/>
          </a:xfrm>
          <a:prstGeom prst="rect">
            <a:avLst/>
          </a:prstGeom>
          <a:noFill/>
          <a:ln w="5715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878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D621DB8-670E-D2AD-F49F-94CCC70B21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Roles in P-Card programs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5FCA0D-93B2-AD7C-E7AA-CA685E7350C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400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3CE5C5-9150-4499-BCD5-49B4D1450CC2}" type="slidenum">
              <a:rPr lang="en-US" smtClean="0"/>
              <a:pPr/>
              <a:t>11</a:t>
            </a:fld>
            <a:endParaRPr lang="en-US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0E6B0FFE-9750-AB2A-05D6-E0A63EFEEFF9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870756270"/>
              </p:ext>
            </p:extLst>
          </p:nvPr>
        </p:nvGraphicFramePr>
        <p:xfrm>
          <a:off x="564356" y="1369695"/>
          <a:ext cx="8015288" cy="32023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6083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87AA9EA-59F2-49EC-B5B5-F9B60E49D6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graphicEl>
                                              <a:dgm id="{A87AA9EA-59F2-49EC-B5B5-F9B60E49D62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73ED16E-01F7-4055-9DE5-187F079FAE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graphicEl>
                                              <a:dgm id="{E73ED16E-01F7-4055-9DE5-187F079FAE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B687C48-C4E0-40D6-BAF6-33BD25539B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>
                                            <p:graphicEl>
                                              <a:dgm id="{7B687C48-C4E0-40D6-BAF6-33BD25539B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85DCB3E-3691-4AA1-8CB7-A6407B1644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graphicEl>
                                              <a:dgm id="{185DCB3E-3691-4AA1-8CB7-A6407B1644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0974361-B5D5-4885-88BD-E7C691828D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graphicEl>
                                              <a:dgm id="{60974361-B5D5-4885-88BD-E7C691828D3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50ABBF3-EE12-4219-A8FD-739E330A25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>
                                            <p:graphicEl>
                                              <a:dgm id="{A50ABBF3-EE12-4219-A8FD-739E330A25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6A792C9-E600-4517-A68B-22F61BEC7B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graphicEl>
                                              <a:dgm id="{06A792C9-E600-4517-A68B-22F61BEC7B8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3E95352-E128-4C5E-BFCC-C90688AA7F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>
                                            <p:graphicEl>
                                              <a:dgm id="{03E95352-E128-4C5E-BFCC-C90688AA7F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44905B1-1F0D-4B5F-BD3E-32D01DAB0D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8">
                                            <p:graphicEl>
                                              <a:dgm id="{E44905B1-1F0D-4B5F-BD3E-32D01DAB0DC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7D49F2C-62C5-48B8-B11B-A9E8645BC2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>
                                            <p:graphicEl>
                                              <a:dgm id="{E7D49F2C-62C5-48B8-B11B-A9E8645BC2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F690144-4DCB-44CA-82C8-33AD651A3F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>
                                            <p:graphicEl>
                                              <a:dgm id="{4F690144-4DCB-44CA-82C8-33AD651A3F3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62E897F-C6F7-45AA-B0E6-AB3A404328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8">
                                            <p:graphicEl>
                                              <a:dgm id="{C62E897F-C6F7-45AA-B0E6-AB3A404328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 uiExpand="1">
        <p:bldSub>
          <a:bldDgm bld="one"/>
        </p:bldSub>
      </p:bldGraphic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D40D99A-F31D-821D-9EF7-A6E6741D4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300" dirty="0"/>
              <a:t>Substantiation goals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C388A5F-995A-6D0F-78FD-D3A1AC4A1B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303" y="1629404"/>
            <a:ext cx="4560579" cy="3049709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merchant-provided receipt or invoice is the minimum.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Validity of use of funds should be obvious to an independent person, like an approver or auditor.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4" name="Picture Placeholder 13" descr="Red dot with arrows pointing to it">
            <a:extLst>
              <a:ext uri="{FF2B5EF4-FFF2-40B4-BE49-F238E27FC236}">
                <a16:creationId xmlns:a16="http://schemas.microsoft.com/office/drawing/2014/main" id="{074B372E-57E7-078B-CC3F-2E046A78864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noFill/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D55AAD4-6A90-8DFB-EB23-1375008D0220}"/>
              </a:ext>
            </a:extLst>
          </p:cNvPr>
          <p:cNvSpPr/>
          <p:nvPr/>
        </p:nvSpPr>
        <p:spPr>
          <a:xfrm>
            <a:off x="467433" y="2339340"/>
            <a:ext cx="4862037" cy="1005840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The goal of substantiation documentation is to prove the validity of an expense as a use of IU funds.</a:t>
            </a:r>
          </a:p>
        </p:txBody>
      </p:sp>
    </p:spTree>
    <p:extLst>
      <p:ext uri="{BB962C8B-B14F-4D97-AF65-F5344CB8AC3E}">
        <p14:creationId xmlns:p14="http://schemas.microsoft.com/office/powerpoint/2010/main" val="419991398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60762BE-B0CB-3378-BF1C-D0FCCB7D2B9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Supplemental documentation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A28AAE4C-8F4D-83B7-F1CC-2727C379F9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3349" y="1630404"/>
            <a:ext cx="6288932" cy="281876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Hopefully, the information on a receipt tells the whole story. </a:t>
            </a:r>
          </a:p>
          <a:p>
            <a:r>
              <a:rPr lang="en-US" dirty="0"/>
              <a:t>Receipts and invoices can be supplemented with:</a:t>
            </a:r>
          </a:p>
          <a:p>
            <a:pPr lvl="1"/>
            <a:r>
              <a:rPr lang="en-US" dirty="0"/>
              <a:t>Emails</a:t>
            </a:r>
          </a:p>
          <a:p>
            <a:pPr lvl="1"/>
            <a:r>
              <a:rPr lang="en-US" dirty="0"/>
              <a:t>Program information</a:t>
            </a:r>
          </a:p>
          <a:p>
            <a:pPr lvl="1"/>
            <a:r>
              <a:rPr lang="en-US" dirty="0"/>
              <a:t>Anything that helps explain the reason for the purchase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B8B428-3510-9A7D-E984-C369F8F1A415}"/>
              </a:ext>
            </a:extLst>
          </p:cNvPr>
          <p:cNvSpPr/>
          <p:nvPr/>
        </p:nvSpPr>
        <p:spPr>
          <a:xfrm>
            <a:off x="6812280" y="2033948"/>
            <a:ext cx="2045249" cy="2587494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Purchase requestors need to know where to submit their documentation.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Reconcilers need to know where to find it.</a:t>
            </a:r>
          </a:p>
        </p:txBody>
      </p:sp>
    </p:spTree>
    <p:extLst>
      <p:ext uri="{BB962C8B-B14F-4D97-AF65-F5344CB8AC3E}">
        <p14:creationId xmlns:p14="http://schemas.microsoft.com/office/powerpoint/2010/main" val="180425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30C27-E5FE-E1A7-A550-98A3A7BA4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694" y="2274522"/>
            <a:ext cx="7425540" cy="656910"/>
          </a:xfrm>
        </p:spPr>
        <p:txBody>
          <a:bodyPr/>
          <a:lstStyle/>
          <a:p>
            <a:r>
              <a:rPr lang="en-US" dirty="0"/>
              <a:t>Incomplete or lost receipts: </a:t>
            </a:r>
            <a:r>
              <a:rPr lang="en-US"/>
              <a:t>responsible cardholder edition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68083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7FD25F-54FC-D401-1CF6-02F1653BA4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4A91D-234C-EDC5-2A23-A7752666A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Receipt requirements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5A8113-63D5-6207-11B8-D0F001AAC67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anchor="t"/>
          <a:lstStyle/>
          <a:p>
            <a:pPr marL="0" indent="0">
              <a:buNone/>
            </a:pPr>
            <a:r>
              <a:rPr lang="en-US" dirty="0">
                <a:latin typeface="+mn-lt"/>
              </a:rPr>
              <a:t>Valid receipts contain:</a:t>
            </a:r>
          </a:p>
          <a:p>
            <a:pPr>
              <a:buFont typeface="+mj-lt"/>
              <a:buAutoNum type="arabicPeriod"/>
            </a:pPr>
            <a:r>
              <a:rPr lang="en-US" dirty="0"/>
              <a:t>Merchant name</a:t>
            </a:r>
          </a:p>
          <a:p>
            <a:pPr>
              <a:buFont typeface="+mj-lt"/>
              <a:buAutoNum type="arabicPeriod"/>
            </a:pPr>
            <a:r>
              <a:rPr lang="en-US" dirty="0">
                <a:latin typeface="+mn-lt"/>
              </a:rPr>
              <a:t>Transaction date</a:t>
            </a:r>
          </a:p>
          <a:p>
            <a:pPr>
              <a:buFont typeface="+mj-lt"/>
              <a:buAutoNum type="arabicPeriod"/>
            </a:pPr>
            <a:r>
              <a:rPr lang="en-US" dirty="0"/>
              <a:t>Itemized list of what was purchased</a:t>
            </a:r>
          </a:p>
          <a:p>
            <a:pPr>
              <a:buFont typeface="+mj-lt"/>
              <a:buAutoNum type="arabicPeriod"/>
            </a:pPr>
            <a:r>
              <a:rPr lang="en-US" dirty="0"/>
              <a:t>Proof of funds tendered. The last four digits of the P-Card used.</a:t>
            </a:r>
            <a:r>
              <a:rPr lang="en-US" dirty="0">
                <a:latin typeface="+mn-lt"/>
              </a:rPr>
              <a:t>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ADA4887-90E6-594E-F56F-5FDD6029ADE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anchor="t"/>
          <a:lstStyle/>
          <a:p>
            <a:pPr marL="0" indent="0">
              <a:buNone/>
            </a:pPr>
            <a:r>
              <a:rPr lang="en-US" dirty="0"/>
              <a:t>What should you do if the purchase requestor turns in a receipt that’s missing information or doesn’t turn in a receipt at all?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DAFF3CE-6BF5-492B-C186-47D867DE4F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58726">
            <a:off x="5247616" y="2504628"/>
            <a:ext cx="2228521" cy="2228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077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DBC3525-56F6-7026-7D4A-4EBE7EB81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Incomplete receipts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1976894-9EE6-FBD6-4730-8517644D1C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2127290"/>
            <a:ext cx="3886200" cy="1259681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dirty="0"/>
              <a:t>An incomplete receipt contains some of the required information but not all of it.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42B2DD8-DF41-B3C5-E6D4-36F07F2C66A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Purchase requestors are responsible for substantiating and explaining their P-Card purchases. </a:t>
            </a:r>
          </a:p>
          <a:p>
            <a:r>
              <a:rPr lang="en-US" dirty="0"/>
              <a:t>Contact the purchase requestor and instruct them to contact the merchant and request a receipt that contains the missing information.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908C1F-859B-8CE7-1620-2F2726E33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433CE5C5-9150-4499-BCD5-49B4D1450CC2}" type="slidenum">
              <a:rPr lang="en-US" smtClean="0"/>
              <a:pPr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44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5EA20-9232-2B3E-3929-B3A02D3A9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Incomplete </a:t>
            </a:r>
            <a:br>
              <a:rPr lang="en-US" dirty="0"/>
            </a:br>
            <a:r>
              <a:rPr lang="en-US" dirty="0"/>
              <a:t>receipt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D99E79-13A9-5432-A803-3FD49A22AA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+mj-lt"/>
              <a:buAutoNum type="arabicPeriod"/>
            </a:pPr>
            <a:r>
              <a:rPr lang="en-US" dirty="0"/>
              <a:t>Merchant name?</a:t>
            </a:r>
          </a:p>
          <a:p>
            <a:pPr>
              <a:buFont typeface="+mj-lt"/>
              <a:buAutoNum type="arabicPeriod"/>
            </a:pPr>
            <a:r>
              <a:rPr lang="en-US" dirty="0"/>
              <a:t>Transaction date?</a:t>
            </a:r>
          </a:p>
          <a:p>
            <a:pPr>
              <a:buFont typeface="+mj-lt"/>
              <a:buAutoNum type="arabicPeriod"/>
            </a:pPr>
            <a:r>
              <a:rPr lang="en-US" dirty="0"/>
              <a:t>Proof P-Card was used?</a:t>
            </a:r>
          </a:p>
          <a:p>
            <a:pPr>
              <a:buFont typeface="+mj-lt"/>
              <a:buAutoNum type="arabicPeriod"/>
            </a:pPr>
            <a:r>
              <a:rPr lang="en-US" dirty="0"/>
              <a:t>Itemized list of purchase(s)?</a:t>
            </a:r>
          </a:p>
        </p:txBody>
      </p:sp>
      <p:pic>
        <p:nvPicPr>
          <p:cNvPr id="11" name="Picture Placeholder 7" descr="Checkmark with solid fill">
            <a:extLst>
              <a:ext uri="{FF2B5EF4-FFF2-40B4-BE49-F238E27FC236}">
                <a16:creationId xmlns:a16="http://schemas.microsoft.com/office/drawing/2014/main" id="{C445970E-C0F5-8BC3-1264-71FB02228C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5278" r="15278"/>
          <a:stretch>
            <a:fillRect/>
          </a:stretch>
        </p:blipFill>
        <p:spPr>
          <a:xfrm>
            <a:off x="3545022" y="2375379"/>
            <a:ext cx="490784" cy="706914"/>
          </a:xfrm>
          <a:prstGeom prst="rect">
            <a:avLst/>
          </a:prstGeom>
        </p:spPr>
      </p:pic>
      <p:pic>
        <p:nvPicPr>
          <p:cNvPr id="10" name="Picture Placeholder 7" descr="Checkmark with solid fill">
            <a:extLst>
              <a:ext uri="{FF2B5EF4-FFF2-40B4-BE49-F238E27FC236}">
                <a16:creationId xmlns:a16="http://schemas.microsoft.com/office/drawing/2014/main" id="{EA38E526-AD3B-76BE-5215-0BC9B54B13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5278" r="15278"/>
          <a:stretch>
            <a:fillRect/>
          </a:stretch>
        </p:blipFill>
        <p:spPr>
          <a:xfrm>
            <a:off x="2830298" y="1912691"/>
            <a:ext cx="490784" cy="706914"/>
          </a:xfrm>
          <a:prstGeom prst="rect">
            <a:avLst/>
          </a:prstGeom>
        </p:spPr>
      </p:pic>
      <p:pic>
        <p:nvPicPr>
          <p:cNvPr id="9" name="Picture Placeholder 7" descr="Checkmark with solid fill">
            <a:extLst>
              <a:ext uri="{FF2B5EF4-FFF2-40B4-BE49-F238E27FC236}">
                <a16:creationId xmlns:a16="http://schemas.microsoft.com/office/drawing/2014/main" id="{160DE517-5149-461C-981B-2AB6066B78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5278" r="15278"/>
          <a:stretch>
            <a:fillRect/>
          </a:stretch>
        </p:blipFill>
        <p:spPr>
          <a:xfrm>
            <a:off x="2805592" y="1401469"/>
            <a:ext cx="490784" cy="706914"/>
          </a:xfrm>
          <a:prstGeom prst="rect">
            <a:avLst/>
          </a:prstGeom>
        </p:spPr>
      </p:pic>
      <p:pic>
        <p:nvPicPr>
          <p:cNvPr id="19" name="Picture Placeholder 18" descr="Close with solid fill">
            <a:extLst>
              <a:ext uri="{FF2B5EF4-FFF2-40B4-BE49-F238E27FC236}">
                <a16:creationId xmlns:a16="http://schemas.microsoft.com/office/drawing/2014/main" id="{792D3FDE-F48A-5964-F4A6-909C7539D14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293" r="15293"/>
          <a:stretch>
            <a:fillRect/>
          </a:stretch>
        </p:blipFill>
        <p:spPr>
          <a:xfrm>
            <a:off x="3905705" y="2974990"/>
            <a:ext cx="488822" cy="704088"/>
          </a:xfrm>
        </p:spPr>
      </p:pic>
      <p:pic>
        <p:nvPicPr>
          <p:cNvPr id="6" name="Picture 5" descr="A picture containing text, screenshot, font, design&#10;&#10;Description automatically generated">
            <a:extLst>
              <a:ext uri="{FF2B5EF4-FFF2-40B4-BE49-F238E27FC236}">
                <a16:creationId xmlns:a16="http://schemas.microsoft.com/office/drawing/2014/main" id="{B22BC424-7FCF-4767-AFC7-4DC34C125E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7611" y="383041"/>
            <a:ext cx="3533775" cy="4114800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FA58EC6D-ABD2-D1E1-B666-75F2B80D77AA}"/>
              </a:ext>
            </a:extLst>
          </p:cNvPr>
          <p:cNvSpPr txBox="1">
            <a:spLocks/>
          </p:cNvSpPr>
          <p:nvPr/>
        </p:nvSpPr>
        <p:spPr>
          <a:xfrm>
            <a:off x="1577340" y="3761697"/>
            <a:ext cx="3233864" cy="12596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Arial"/>
              <a:buChar char="•"/>
              <a:defRPr sz="1800" kern="1200">
                <a:solidFill>
                  <a:srgbClr val="40404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/>
              <a:buChar char="•"/>
              <a:defRPr sz="1800" kern="1200">
                <a:solidFill>
                  <a:srgbClr val="40404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/>
              <a:buChar char="•"/>
              <a:defRPr sz="1800" kern="1200">
                <a:solidFill>
                  <a:srgbClr val="40404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/>
              <a:buChar char="•"/>
              <a:defRPr sz="1800" kern="1200">
                <a:solidFill>
                  <a:srgbClr val="40404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/>
              <a:buChar char="•"/>
              <a:defRPr sz="1800" kern="1200">
                <a:solidFill>
                  <a:srgbClr val="40404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600" dirty="0">
                <a:solidFill>
                  <a:schemeClr val="bg1"/>
                </a:solidFill>
              </a:rPr>
              <a:t>The purchase requestor should contact the merchant, request a complete receipt, and submit it to the reconciler.</a:t>
            </a:r>
          </a:p>
        </p:txBody>
      </p:sp>
      <p:pic>
        <p:nvPicPr>
          <p:cNvPr id="5" name="Picture Placeholder 7" descr="Checkmark with solid fill">
            <a:extLst>
              <a:ext uri="{FF2B5EF4-FFF2-40B4-BE49-F238E27FC236}">
                <a16:creationId xmlns:a16="http://schemas.microsoft.com/office/drawing/2014/main" id="{0DA95597-D11E-EAAF-9F29-01704C3B49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5278" r="15278"/>
          <a:stretch>
            <a:fillRect/>
          </a:stretch>
        </p:blipFill>
        <p:spPr>
          <a:xfrm>
            <a:off x="8430215" y="922491"/>
            <a:ext cx="490784" cy="706914"/>
          </a:xfrm>
          <a:prstGeom prst="rect">
            <a:avLst/>
          </a:prstGeom>
        </p:spPr>
      </p:pic>
      <p:pic>
        <p:nvPicPr>
          <p:cNvPr id="7" name="Picture Placeholder 7" descr="Checkmark with solid fill">
            <a:extLst>
              <a:ext uri="{FF2B5EF4-FFF2-40B4-BE49-F238E27FC236}">
                <a16:creationId xmlns:a16="http://schemas.microsoft.com/office/drawing/2014/main" id="{A32A6498-1951-C9F6-B33B-65555DC5E8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5278" r="15278"/>
          <a:stretch>
            <a:fillRect/>
          </a:stretch>
        </p:blipFill>
        <p:spPr>
          <a:xfrm>
            <a:off x="8277712" y="2003252"/>
            <a:ext cx="490784" cy="706914"/>
          </a:xfrm>
          <a:prstGeom prst="rect">
            <a:avLst/>
          </a:prstGeom>
        </p:spPr>
      </p:pic>
      <p:pic>
        <p:nvPicPr>
          <p:cNvPr id="8" name="Picture Placeholder 7" descr="Checkmark with solid fill">
            <a:extLst>
              <a:ext uri="{FF2B5EF4-FFF2-40B4-BE49-F238E27FC236}">
                <a16:creationId xmlns:a16="http://schemas.microsoft.com/office/drawing/2014/main" id="{E3657696-C6A3-E5F1-A20C-5B6C4C2351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5278" r="15278"/>
          <a:stretch>
            <a:fillRect/>
          </a:stretch>
        </p:blipFill>
        <p:spPr>
          <a:xfrm>
            <a:off x="6925424" y="2860933"/>
            <a:ext cx="490784" cy="70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3252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4FE540B-A53B-DAF2-E2B8-675F6F515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Supplemental documentation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3EBB4F-DE18-F1B8-E6B8-12BDB8AC0F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124" y="1629404"/>
            <a:ext cx="4195085" cy="2801497"/>
          </a:xfrm>
        </p:spPr>
        <p:txBody>
          <a:bodyPr/>
          <a:lstStyle/>
          <a:p>
            <a:r>
              <a:rPr lang="en-US" dirty="0"/>
              <a:t>Merchant can’t or won’t provide a complete receipt?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Purchase requestor should document the missing details and submit them to the reconciler. 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D1315B-4F5E-8973-4F66-1ED8618E84E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Graphic 12" descr="Donut with solid fill">
            <a:extLst>
              <a:ext uri="{FF2B5EF4-FFF2-40B4-BE49-F238E27FC236}">
                <a16:creationId xmlns:a16="http://schemas.microsoft.com/office/drawing/2014/main" id="{717ED297-0A53-A629-E890-44B77D47AA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06424" y="3191820"/>
            <a:ext cx="1584414" cy="1584414"/>
          </a:xfrm>
          <a:prstGeom prst="rect">
            <a:avLst/>
          </a:prstGeom>
        </p:spPr>
      </p:pic>
      <p:pic>
        <p:nvPicPr>
          <p:cNvPr id="11" name="Graphic 10" descr="Speaker phone with solid fill">
            <a:extLst>
              <a:ext uri="{FF2B5EF4-FFF2-40B4-BE49-F238E27FC236}">
                <a16:creationId xmlns:a16="http://schemas.microsoft.com/office/drawing/2014/main" id="{16998758-7F0F-EA8E-0689-2C6D26ACAC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6390241" y="2063521"/>
            <a:ext cx="2487576" cy="24875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6300F2-96CE-FE4F-588D-C81A1E7F93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8230" y="-14176"/>
            <a:ext cx="420103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934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B03B1-5C87-D33C-3634-A7C2EEBD9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124" y="464386"/>
            <a:ext cx="4560579" cy="779318"/>
          </a:xfrm>
        </p:spPr>
        <p:txBody>
          <a:bodyPr anchor="ctr">
            <a:normAutofit/>
          </a:bodyPr>
          <a:lstStyle/>
          <a:p>
            <a:r>
              <a:rPr lang="en-US" dirty="0"/>
              <a:t>Lost receipts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4DED45E-C9C5-1FC3-0B37-930C05E43B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124" y="1629404"/>
            <a:ext cx="4560579" cy="2801497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Instruct the purchase requestor to contact the merchant and request a receipt.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If they make multiple attempts and can’t get a receipt, ask the requestor to email the transaction details to the reconciler.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9E8636-B1DE-A95C-9A23-F1A95CF434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980" r="14595" b="2"/>
          <a:stretch>
            <a:fillRect/>
          </a:stretch>
        </p:blipFill>
        <p:spPr>
          <a:xfrm>
            <a:off x="5564909" y="10"/>
            <a:ext cx="3570941" cy="5143490"/>
          </a:xfrm>
          <a:prstGeom prst="rect">
            <a:avLst/>
          </a:prstGeom>
          <a:noFill/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B858A77-3625-E1C9-A209-A0CD018F3D43}"/>
              </a:ext>
            </a:extLst>
          </p:cNvPr>
          <p:cNvSpPr/>
          <p:nvPr/>
        </p:nvSpPr>
        <p:spPr>
          <a:xfrm>
            <a:off x="1670206" y="3985846"/>
            <a:ext cx="3657600" cy="965120"/>
          </a:xfrm>
          <a:prstGeom prst="round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P-Card charges </a:t>
            </a:r>
            <a:r>
              <a:rPr lang="en-US" b="1" dirty="0"/>
              <a:t>can</a:t>
            </a:r>
            <a:r>
              <a:rPr lang="en-US" dirty="0"/>
              <a:t> be reconciled without a receipt, but this is a last resort.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5F2E68-327F-23E9-CFC9-1B0E209C1F2A}"/>
              </a:ext>
            </a:extLst>
          </p:cNvPr>
          <p:cNvSpPr txBox="1"/>
          <p:nvPr/>
        </p:nvSpPr>
        <p:spPr>
          <a:xfrm>
            <a:off x="6355080" y="1912620"/>
            <a:ext cx="1798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MISSING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6C490C-32EA-B3D6-5E9F-1719713E9553}"/>
              </a:ext>
            </a:extLst>
          </p:cNvPr>
          <p:cNvSpPr txBox="1"/>
          <p:nvPr/>
        </p:nvSpPr>
        <p:spPr>
          <a:xfrm>
            <a:off x="6355080" y="2697480"/>
            <a:ext cx="1798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One (1) </a:t>
            </a:r>
          </a:p>
          <a:p>
            <a:pPr algn="ctr"/>
            <a:r>
              <a:rPr lang="en-US" dirty="0"/>
              <a:t>P-Card receipt.</a:t>
            </a:r>
          </a:p>
        </p:txBody>
      </p:sp>
    </p:spTree>
    <p:extLst>
      <p:ext uri="{BB962C8B-B14F-4D97-AF65-F5344CB8AC3E}">
        <p14:creationId xmlns:p14="http://schemas.microsoft.com/office/powerpoint/2010/main" val="95887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36EBBE2-9D3D-3B75-FAD4-8C8F4F7D9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Local procedures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A29B8E-189F-357E-1E31-32284CC208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steps described are Card Service’s requirements.</a:t>
            </a:r>
          </a:p>
          <a:p>
            <a:r>
              <a:rPr lang="en-US" dirty="0"/>
              <a:t>Your local business office may have specific forms that must be completed when a receipt is lost or missing information.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80BD6E81-66CD-A2BC-35D1-929B1F11141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6869" r="26869"/>
          <a:stretch/>
        </p:blipFill>
        <p:spPr/>
      </p:pic>
    </p:spTree>
    <p:extLst>
      <p:ext uri="{BB962C8B-B14F-4D97-AF65-F5344CB8AC3E}">
        <p14:creationId xmlns:p14="http://schemas.microsoft.com/office/powerpoint/2010/main" val="87354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C0C2767-2B06-121B-F3E3-670D0D745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693" y="2274522"/>
            <a:ext cx="7574223" cy="656910"/>
          </a:xfrm>
        </p:spPr>
        <p:txBody>
          <a:bodyPr/>
          <a:lstStyle/>
          <a:p>
            <a:r>
              <a:rPr lang="en-US" dirty="0"/>
              <a:t>Module 5: Card Management</a:t>
            </a:r>
          </a:p>
        </p:txBody>
      </p:sp>
    </p:spTree>
    <p:extLst>
      <p:ext uri="{BB962C8B-B14F-4D97-AF65-F5344CB8AC3E}">
        <p14:creationId xmlns:p14="http://schemas.microsoft.com/office/powerpoint/2010/main" val="16512918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1AA0679-85A2-F7CC-8FCF-CC72CDB21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303" y="464386"/>
            <a:ext cx="4560579" cy="779318"/>
          </a:xfrm>
        </p:spPr>
        <p:txBody>
          <a:bodyPr anchor="ctr">
            <a:normAutofit/>
          </a:bodyPr>
          <a:lstStyle/>
          <a:p>
            <a:r>
              <a:rPr lang="en-US" dirty="0"/>
              <a:t>Multiple roles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53BE3EA-363D-B080-A4E1-301C908EC6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303" y="1629405"/>
            <a:ext cx="4560579" cy="279236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You may have more than one role in your P-Card program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36A579BD-81F2-91FF-FEEF-258B43E41A6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30623" r="17307"/>
          <a:stretch>
            <a:fillRect/>
          </a:stretch>
        </p:blipFill>
        <p:spPr>
          <a:xfrm>
            <a:off x="5573058" y="10"/>
            <a:ext cx="3570941" cy="5143490"/>
          </a:xfrm>
          <a:noFill/>
        </p:spPr>
      </p:pic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BF532575-EB80-8E45-9581-EA43228DA6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59218270"/>
              </p:ext>
            </p:extLst>
          </p:nvPr>
        </p:nvGraphicFramePr>
        <p:xfrm>
          <a:off x="781063" y="2385060"/>
          <a:ext cx="4049057" cy="21120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6" name="Graphic 15" descr="Checkmark with solid fill">
            <a:extLst>
              <a:ext uri="{FF2B5EF4-FFF2-40B4-BE49-F238E27FC236}">
                <a16:creationId xmlns:a16="http://schemas.microsoft.com/office/drawing/2014/main" id="{D502733E-2DB6-275F-9EDD-52AC78BD71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043600" y="376471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54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7FAA293-3303-814C-1FAC-5BBB17792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694" y="2274522"/>
            <a:ext cx="7949734" cy="656910"/>
          </a:xfrm>
        </p:spPr>
        <p:txBody>
          <a:bodyPr/>
          <a:lstStyle/>
          <a:p>
            <a:r>
              <a:rPr lang="en-US" dirty="0"/>
              <a:t>Card suspension: </a:t>
            </a:r>
            <a:br>
              <a:rPr lang="en-US" dirty="0"/>
            </a:br>
            <a:r>
              <a:rPr lang="en-US" dirty="0"/>
              <a:t>responsible cardholder edition</a:t>
            </a:r>
          </a:p>
        </p:txBody>
      </p:sp>
    </p:spTree>
    <p:extLst>
      <p:ext uri="{BB962C8B-B14F-4D97-AF65-F5344CB8AC3E}">
        <p14:creationId xmlns:p14="http://schemas.microsoft.com/office/powerpoint/2010/main" val="2469642816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385DA-EB63-6385-ACB4-A9D21DD91A5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Card suspension procedure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4C039-D106-F1EE-6F67-439AF3CA70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Fiscal Officers may confiscate a P-Card or suspend a card if the account consistently fails to comply with IU’s Accountable Plan policy. </a:t>
            </a:r>
          </a:p>
          <a:p>
            <a:r>
              <a:rPr lang="en-US" dirty="0"/>
              <a:t>Noncompliance consists of: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Transactions not being reconciled within 60 days of the purchase date.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Transactions not being substantiated with appropriate documentation.</a:t>
            </a:r>
          </a:p>
        </p:txBody>
      </p:sp>
    </p:spTree>
    <p:extLst>
      <p:ext uri="{BB962C8B-B14F-4D97-AF65-F5344CB8AC3E}">
        <p14:creationId xmlns:p14="http://schemas.microsoft.com/office/powerpoint/2010/main" val="39020510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7063E6BA-4855-73E2-A9E9-080920AC9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64290"/>
            <a:ext cx="7886700" cy="857250"/>
          </a:xfrm>
        </p:spPr>
        <p:txBody>
          <a:bodyPr anchor="ctr">
            <a:normAutofit/>
          </a:bodyPr>
          <a:lstStyle/>
          <a:p>
            <a:r>
              <a:rPr lang="en-US" dirty="0"/>
              <a:t>Card suspension length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443E8AAD-B3A7-36A5-7B54-51349154BE0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40014" r="7890" b="2"/>
          <a:stretch>
            <a:fillRect/>
          </a:stretch>
        </p:blipFill>
        <p:spPr>
          <a:xfrm>
            <a:off x="628650" y="1369219"/>
            <a:ext cx="3886200" cy="3263504"/>
          </a:xfrm>
          <a:noFill/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4510A05-A88B-C2C9-E8AC-2C537371C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295544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The Fiscal Officer (FO) determines the length of the card suspension:</a:t>
            </a:r>
          </a:p>
          <a:p>
            <a:pPr marL="457200" lvl="1" indent="0">
              <a:buNone/>
            </a:pPr>
            <a:r>
              <a:rPr lang="en-US" b="1" dirty="0">
                <a:solidFill>
                  <a:schemeClr val="accent5"/>
                </a:solidFill>
              </a:rPr>
              <a:t>30, 60, or 90 days</a:t>
            </a:r>
            <a:r>
              <a:rPr lang="en-US" dirty="0">
                <a:solidFill>
                  <a:schemeClr val="accent5"/>
                </a:solidFill>
              </a:rPr>
              <a:t> </a:t>
            </a:r>
          </a:p>
          <a:p>
            <a:r>
              <a:rPr lang="en-US" dirty="0"/>
              <a:t>Requested by the FO via the </a:t>
            </a:r>
            <a:r>
              <a:rPr lang="en-US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Support Form</a:t>
            </a:r>
            <a:r>
              <a:rPr lang="en-US" dirty="0"/>
              <a:t> using these options:</a:t>
            </a:r>
          </a:p>
          <a:p>
            <a:pPr lvl="1">
              <a:buFont typeface="+mj-lt"/>
              <a:buAutoNum type="arabicPeriod"/>
            </a:pPr>
            <a:r>
              <a:rPr lang="en-US" dirty="0"/>
              <a:t>P-Card or Meeting Card</a:t>
            </a:r>
          </a:p>
          <a:p>
            <a:pPr lvl="1">
              <a:buFont typeface="+mj-lt"/>
              <a:buAutoNum type="arabicPeriod"/>
            </a:pPr>
            <a:r>
              <a:rPr lang="en-US" dirty="0"/>
              <a:t>Suspend a P-Card</a:t>
            </a:r>
          </a:p>
        </p:txBody>
      </p:sp>
    </p:spTree>
    <p:extLst>
      <p:ext uri="{BB962C8B-B14F-4D97-AF65-F5344CB8AC3E}">
        <p14:creationId xmlns:p14="http://schemas.microsoft.com/office/powerpoint/2010/main" val="134773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DBEE3F3-5CAA-3164-41B2-1804DA875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Account closure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EBFAA98-CB26-E7CF-5A97-63FBD2E312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Card Services tracks how many times a card account has been suspended.</a:t>
            </a:r>
          </a:p>
          <a:p>
            <a:r>
              <a:rPr lang="en-US" dirty="0"/>
              <a:t>An account may be suspended </a:t>
            </a:r>
            <a:r>
              <a:rPr lang="en-US" b="1" dirty="0">
                <a:solidFill>
                  <a:srgbClr val="FFFF00"/>
                </a:solidFill>
              </a:rPr>
              <a:t>up to three times</a:t>
            </a:r>
            <a:r>
              <a:rPr lang="en-US" dirty="0"/>
              <a:t>.</a:t>
            </a:r>
          </a:p>
          <a:p>
            <a:r>
              <a:rPr lang="en-US" dirty="0"/>
              <a:t>If a fourth suspension is requested, the account will be closed.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1AA25FD1-5520-15D1-C6DB-4AC34F134AB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3942" r="23942"/>
          <a:stretch>
            <a:fillRect/>
          </a:stretch>
        </p:blipFill>
        <p:spPr/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985679-97B4-0DC7-B120-1B359FB273D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400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3CE5C5-9150-4499-BCD5-49B4D1450CC2}" type="slidenum">
              <a:rPr lang="en-US" smtClean="0"/>
              <a:pPr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1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A55C9-D820-AF0A-69E6-4B9FDBB97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responsibility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0E64E3-476F-1CC9-4E2A-285771E7A1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+mj-lt"/>
              <a:buAutoNum type="arabicPeriod"/>
            </a:pPr>
            <a:r>
              <a:rPr lang="en-US" dirty="0"/>
              <a:t>Ensure purchase requestors turn in complete receipts</a:t>
            </a:r>
          </a:p>
          <a:p>
            <a:pPr>
              <a:buFont typeface="+mj-lt"/>
              <a:buAutoNum type="arabicPeriod"/>
            </a:pPr>
            <a:r>
              <a:rPr lang="en-US" dirty="0"/>
              <a:t>Make sure the reconciler has the information they need to reconcile P-Card charges in a timely manner. 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57C7BD16-1204-2DB2-C5B0-8DCF5493A07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6859" r="26859"/>
          <a:stretch>
            <a:fillRect/>
          </a:stretch>
        </p:blipFill>
        <p:spPr/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DD21F46-81AC-F0B4-92E8-BE0634E1ABEB}"/>
              </a:ext>
            </a:extLst>
          </p:cNvPr>
          <p:cNvSpPr/>
          <p:nvPr/>
        </p:nvSpPr>
        <p:spPr>
          <a:xfrm>
            <a:off x="530124" y="3535680"/>
            <a:ext cx="4739115" cy="895221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If you’re the responsible cardholder </a:t>
            </a:r>
            <a:r>
              <a:rPr lang="en-US" b="1" dirty="0"/>
              <a:t>and</a:t>
            </a:r>
            <a:r>
              <a:rPr lang="en-US" dirty="0"/>
              <a:t> the reconciler, complete the </a:t>
            </a:r>
            <a:r>
              <a:rPr lang="en-US" dirty="0">
                <a:solidFill>
                  <a:srgbClr val="FFFF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P-Card Reconciliation course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6600223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1F7F6-C063-0CC1-CF02-52D972867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Lost or stolen cards</a:t>
            </a:r>
          </a:p>
        </p:txBody>
      </p:sp>
    </p:spTree>
    <p:extLst>
      <p:ext uri="{BB962C8B-B14F-4D97-AF65-F5344CB8AC3E}">
        <p14:creationId xmlns:p14="http://schemas.microsoft.com/office/powerpoint/2010/main" val="1948010658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5C45BA2C-C214-AECD-F881-9EC6EADC6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r>
              <a:rPr lang="en-US" dirty="0"/>
              <a:t>Report lost or stolen cards immediately!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B248672E-D593-2745-85D7-2FFE056548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US Bank’s Fraud Prevention team is available 24 hours a day.</a:t>
            </a:r>
          </a:p>
          <a:p>
            <a:r>
              <a:rPr lang="en-US" dirty="0"/>
              <a:t>Domestic calls: 1 (800) 523-9078</a:t>
            </a:r>
          </a:p>
          <a:p>
            <a:r>
              <a:rPr lang="en-US" dirty="0"/>
              <a:t>International calls: 1 (701) 461-2010</a:t>
            </a:r>
          </a:p>
          <a:p>
            <a:endParaRPr lang="en-US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205C569B-CC1E-4321-4BC8-FE1A9EB36EF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31696" r="31696"/>
          <a:stretch/>
        </p:blipFill>
        <p:spPr>
          <a:noFill/>
        </p:spPr>
      </p:pic>
    </p:spTree>
    <p:extLst>
      <p:ext uri="{BB962C8B-B14F-4D97-AF65-F5344CB8AC3E}">
        <p14:creationId xmlns:p14="http://schemas.microsoft.com/office/powerpoint/2010/main" val="346164647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384EDB5-EAE6-3DAB-BB88-3CFD0D0D8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/>
              <a:t>Notify Card Services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D7FB83-341D-90B5-2973-32017D532E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303" y="1629404"/>
            <a:ext cx="4293187" cy="2889255"/>
          </a:xfrm>
        </p:spPr>
        <p:txBody>
          <a:bodyPr>
            <a:normAutofit fontScale="92500"/>
          </a:bodyPr>
          <a:lstStyle/>
          <a:p>
            <a:r>
              <a:rPr lang="en-US" dirty="0"/>
              <a:t>Submit a </a:t>
            </a:r>
            <a:r>
              <a:rPr lang="en-US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Support Form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/>
              <a:t>using options:</a:t>
            </a:r>
          </a:p>
          <a:p>
            <a:pPr lvl="1">
              <a:buFont typeface="+mj-lt"/>
              <a:buChar char="•"/>
            </a:pPr>
            <a:r>
              <a:rPr lang="en-US" dirty="0"/>
              <a:t>P-Card or Meeting Card. </a:t>
            </a:r>
          </a:p>
          <a:p>
            <a:pPr lvl="1">
              <a:buFont typeface="+mj-lt"/>
              <a:buChar char="•"/>
            </a:pPr>
            <a:r>
              <a:rPr lang="en-US" dirty="0"/>
              <a:t>Lost or stolen cards and fraud. </a:t>
            </a:r>
          </a:p>
          <a:p>
            <a:r>
              <a:rPr lang="en-US" dirty="0"/>
              <a:t>Be prepared to provide details about the last three valid transactions including the merchant names, amounts, and transaction dates.</a:t>
            </a:r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8ACD53DF-7C58-5C27-5FD0-25F8FD961A7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DCAB51-C147-EA0C-3D58-763EEAD4D1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0812" y="0"/>
            <a:ext cx="429318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14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809AB13-E7F6-10A9-5C76-D953E04C7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b="1" i="0" kern="100" cap="none" spc="0" dirty="0">
                <a:latin typeface="Arial"/>
                <a:ea typeface="+mj-ea"/>
                <a:cs typeface="Arial"/>
              </a:rPr>
              <a:t>Card Services…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F0704B16-4813-1303-0514-44DAA793A14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tretch/>
        </p:blipFill>
        <p:spPr>
          <a:xfrm>
            <a:off x="628650" y="1835309"/>
            <a:ext cx="3886200" cy="2331719"/>
          </a:xfrm>
          <a:noFill/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F7792C-E7DF-00C5-9406-2B3ABF5AAD9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kern="1200" dirty="0">
                <a:latin typeface="+mn-lt"/>
                <a:ea typeface="+mn-ea"/>
                <a:cs typeface="Arial"/>
              </a:rPr>
              <a:t>Contacts US Bank and verifies the account is on hold.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kern="1200" dirty="0">
                <a:latin typeface="+mn-lt"/>
                <a:ea typeface="+mn-ea"/>
                <a:cs typeface="Arial"/>
              </a:rPr>
              <a:t>Reviews card activity using details submitted on Support Form.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kern="1200" dirty="0">
                <a:latin typeface="+mn-lt"/>
                <a:ea typeface="+mn-ea"/>
                <a:cs typeface="Arial"/>
              </a:rPr>
              <a:t>Requests a new card on your behalf.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74382C5-1DC9-EF98-6A8E-FC16B5496061}"/>
              </a:ext>
            </a:extLst>
          </p:cNvPr>
          <p:cNvSpPr/>
          <p:nvPr/>
        </p:nvSpPr>
        <p:spPr>
          <a:xfrm>
            <a:off x="4814888" y="3911093"/>
            <a:ext cx="3700462" cy="768117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18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</a:pPr>
            <a:r>
              <a:rPr lang="en-US" b="0" i="0" kern="1200" spc="0" baseline="0" dirty="0">
                <a:solidFill>
                  <a:schemeClr val="bg1"/>
                </a:solidFill>
                <a:latin typeface="+mj-lt"/>
                <a:ea typeface="+mn-ea"/>
                <a:cs typeface="Arial"/>
              </a:rPr>
              <a:t>Replacement cards are processed in 2-3 business days.</a:t>
            </a:r>
          </a:p>
        </p:txBody>
      </p:sp>
    </p:spTree>
    <p:extLst>
      <p:ext uri="{BB962C8B-B14F-4D97-AF65-F5344CB8AC3E}">
        <p14:creationId xmlns:p14="http://schemas.microsoft.com/office/powerpoint/2010/main" val="334814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796D57F-6AFC-1601-BC80-00FC6BF6900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Cardholders should…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18D338A7-0DDD-4C2E-7D05-B86960DA6D5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Monitor account activity for at least 30 days after a card is reported lost or stolen. </a:t>
            </a:r>
          </a:p>
          <a:p>
            <a:r>
              <a:rPr lang="en-US" dirty="0"/>
              <a:t>Review the </a:t>
            </a:r>
            <a:r>
              <a:rPr lang="en-US" dirty="0">
                <a:solidFill>
                  <a:srgbClr val="FFFF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Identify and Report Fraud</a:t>
            </a:r>
            <a:r>
              <a:rPr lang="en-US" dirty="0"/>
              <a:t> video to learn how to report and dispute charges you don’t recognize.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6954015-24A9-7394-1010-AF855AEB241F}"/>
              </a:ext>
            </a:extLst>
          </p:cNvPr>
          <p:cNvSpPr/>
          <p:nvPr/>
        </p:nvSpPr>
        <p:spPr>
          <a:xfrm>
            <a:off x="1520758" y="3289382"/>
            <a:ext cx="6102484" cy="820058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If the lost or stolen card is eventually found, destroy the card immediately. It is no longer functional.</a:t>
            </a:r>
          </a:p>
        </p:txBody>
      </p:sp>
    </p:spTree>
    <p:extLst>
      <p:ext uri="{BB962C8B-B14F-4D97-AF65-F5344CB8AC3E}">
        <p14:creationId xmlns:p14="http://schemas.microsoft.com/office/powerpoint/2010/main" val="349681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1F5B9B-FD4E-C946-C69C-452EE89F7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D2F8423-168E-10DB-116D-861216A92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303" y="464386"/>
            <a:ext cx="4560579" cy="779318"/>
          </a:xfrm>
        </p:spPr>
        <p:txBody>
          <a:bodyPr anchor="ctr">
            <a:normAutofit/>
          </a:bodyPr>
          <a:lstStyle/>
          <a:p>
            <a:r>
              <a:rPr lang="en-US" dirty="0"/>
              <a:t>Multiple roles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EA02DD8-0797-1127-4174-A3D89F2FD6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303" y="1629405"/>
            <a:ext cx="4560579" cy="279236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You may have more than one role in your P-Card program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90B1F635-F323-485E-828E-CE2DF596151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30623" r="17307"/>
          <a:stretch>
            <a:fillRect/>
          </a:stretch>
        </p:blipFill>
        <p:spPr>
          <a:xfrm>
            <a:off x="5573058" y="10"/>
            <a:ext cx="3570941" cy="5143490"/>
          </a:xfrm>
          <a:noFill/>
        </p:spPr>
      </p:pic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E11D85C0-94EB-516D-003C-ACB1D9671B65}"/>
              </a:ext>
            </a:extLst>
          </p:cNvPr>
          <p:cNvGraphicFramePr/>
          <p:nvPr/>
        </p:nvGraphicFramePr>
        <p:xfrm>
          <a:off x="781062" y="2396490"/>
          <a:ext cx="4049057" cy="21120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6" name="Graphic 15" descr="Checkmark with solid fill">
            <a:extLst>
              <a:ext uri="{FF2B5EF4-FFF2-40B4-BE49-F238E27FC236}">
                <a16:creationId xmlns:a16="http://schemas.microsoft.com/office/drawing/2014/main" id="{B6BB4A31-2FC7-BB01-740D-44A4007960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043600" y="376471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4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D86FF-E977-0DE5-7DF1-77C2B39A9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Secure that P-Card!</a:t>
            </a:r>
          </a:p>
        </p:txBody>
      </p:sp>
    </p:spTree>
    <p:extLst>
      <p:ext uri="{BB962C8B-B14F-4D97-AF65-F5344CB8AC3E}">
        <p14:creationId xmlns:p14="http://schemas.microsoft.com/office/powerpoint/2010/main" val="2155583818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05AF8-61C0-AF80-4E28-56C5C0B3A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/>
              <a:t>Card storage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519A371-A5B9-4A90-E127-3E22976BE6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A credit card number is </a:t>
            </a:r>
            <a:r>
              <a:rPr lang="en-US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classified as critical data at IU</a:t>
            </a:r>
            <a:r>
              <a:rPr lang="en-US" dirty="0"/>
              <a:t> and requires the very highest level of protection. </a:t>
            </a:r>
          </a:p>
          <a:p>
            <a:r>
              <a:rPr lang="en-US" dirty="0"/>
              <a:t>When not in use, an IU credit card should be stored in a locked desk drawer.</a:t>
            </a:r>
          </a:p>
          <a:p>
            <a:r>
              <a:rPr lang="en-US" b="1" dirty="0">
                <a:solidFill>
                  <a:schemeClr val="accent5"/>
                </a:solidFill>
              </a:rPr>
              <a:t>Never</a:t>
            </a:r>
            <a:r>
              <a:rPr lang="en-US" dirty="0"/>
              <a:t> store IU cards alongside your personal credit cards or add them to mobile wallets.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1B25842-CB92-60F5-2C77-2322C368B38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27290" r="27290"/>
          <a:stretch/>
        </p:blipFill>
        <p:spPr>
          <a:noFill/>
        </p:spPr>
      </p:pic>
    </p:spTree>
    <p:extLst>
      <p:ext uri="{BB962C8B-B14F-4D97-AF65-F5344CB8AC3E}">
        <p14:creationId xmlns:p14="http://schemas.microsoft.com/office/powerpoint/2010/main" val="3726771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2003EDEE-57A0-7793-804A-0842F23D64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9827" y="759070"/>
            <a:ext cx="8004391" cy="699065"/>
          </a:xfrm>
        </p:spPr>
        <p:txBody>
          <a:bodyPr/>
          <a:lstStyle/>
          <a:p>
            <a:r>
              <a:rPr lang="en-US" dirty="0"/>
              <a:t>Card storage, continued</a:t>
            </a:r>
          </a:p>
        </p:txBody>
      </p:sp>
      <p:graphicFrame>
        <p:nvGraphicFramePr>
          <p:cNvPr id="11" name="Content Placeholder 8">
            <a:extLst>
              <a:ext uri="{FF2B5EF4-FFF2-40B4-BE49-F238E27FC236}">
                <a16:creationId xmlns:a16="http://schemas.microsoft.com/office/drawing/2014/main" id="{7415E097-1CE0-8DCB-EFD0-60312B68AC7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38028758"/>
              </p:ext>
            </p:extLst>
          </p:nvPr>
        </p:nvGraphicFramePr>
        <p:xfrm>
          <a:off x="518824" y="1629404"/>
          <a:ext cx="8015594" cy="28106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" name="Graphic 11" descr="Close with solid fill">
            <a:extLst>
              <a:ext uri="{FF2B5EF4-FFF2-40B4-BE49-F238E27FC236}">
                <a16:creationId xmlns:a16="http://schemas.microsoft.com/office/drawing/2014/main" id="{79CADFF8-E75E-87CF-459E-45B0F3B5D1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3646" y="1823927"/>
            <a:ext cx="914400" cy="914400"/>
          </a:xfrm>
          <a:prstGeom prst="rect">
            <a:avLst/>
          </a:prstGeom>
        </p:spPr>
      </p:pic>
      <p:pic>
        <p:nvPicPr>
          <p:cNvPr id="13" name="Graphic 12" descr="Close with solid fill">
            <a:extLst>
              <a:ext uri="{FF2B5EF4-FFF2-40B4-BE49-F238E27FC236}">
                <a16:creationId xmlns:a16="http://schemas.microsoft.com/office/drawing/2014/main" id="{825A11E6-6182-8806-0072-3DD5C36D45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74713" y="1823927"/>
            <a:ext cx="914400" cy="914400"/>
          </a:xfrm>
          <a:prstGeom prst="rect">
            <a:avLst/>
          </a:prstGeom>
        </p:spPr>
      </p:pic>
      <p:pic>
        <p:nvPicPr>
          <p:cNvPr id="14" name="Graphic 13" descr="Close with solid fill">
            <a:extLst>
              <a:ext uri="{FF2B5EF4-FFF2-40B4-BE49-F238E27FC236}">
                <a16:creationId xmlns:a16="http://schemas.microsoft.com/office/drawing/2014/main" id="{DA1BC565-79C3-1702-B24D-E3656CA414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3646" y="3351471"/>
            <a:ext cx="914400" cy="914400"/>
          </a:xfrm>
          <a:prstGeom prst="rect">
            <a:avLst/>
          </a:prstGeom>
        </p:spPr>
      </p:pic>
      <p:pic>
        <p:nvPicPr>
          <p:cNvPr id="18" name="Graphic 17" descr="Checkmark with solid fill">
            <a:extLst>
              <a:ext uri="{FF2B5EF4-FFF2-40B4-BE49-F238E27FC236}">
                <a16:creationId xmlns:a16="http://schemas.microsoft.com/office/drawing/2014/main" id="{9BDB51E8-343D-8D10-4452-8F7731839B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317513" y="324160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31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A03E7899-BB4C-4D24-AF18-21F59536B8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graphicEl>
                                              <a:dgm id="{A03E7899-BB4C-4D24-AF18-21F59536B8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DB742F52-4BA3-495E-9B96-3907CC55E9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graphicEl>
                                              <a:dgm id="{DB742F52-4BA3-495E-9B96-3907CC55E9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AC7E0379-441F-453F-A611-A1B5B15BFD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>
                                            <p:graphicEl>
                                              <a:dgm id="{AC7E0379-441F-453F-A611-A1B5B15BFD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5ECD5829-FADD-4F3D-9BC3-CA20E6078E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graphicEl>
                                              <a:dgm id="{5ECD5829-FADD-4F3D-9BC3-CA20E6078E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C553C800-27AF-4E95-8745-B1CB452369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>
                                            <p:graphicEl>
                                              <a:dgm id="{C553C800-27AF-4E95-8745-B1CB452369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99BBB31E-23B9-4FA3-973B-A7EA9E2D9A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>
                                            <p:graphicEl>
                                              <a:dgm id="{99BBB31E-23B9-4FA3-973B-A7EA9E2D9AD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B53A97B7-2F84-49DB-8432-47FD8DD7CE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graphicEl>
                                              <a:dgm id="{B53A97B7-2F84-49DB-8432-47FD8DD7CE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1575127E-73FB-4E2A-9348-0EC6A73194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>
                                            <p:graphicEl>
                                              <a:dgm id="{1575127E-73FB-4E2A-9348-0EC6A73194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3298DD39-8EDA-4021-9600-B7CF712339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>
                                            <p:graphicEl>
                                              <a:dgm id="{3298DD39-8EDA-4021-9600-B7CF712339B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E94A4D35-4878-401E-AD1A-402948E250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>
                                            <p:graphicEl>
                                              <a:dgm id="{E94A4D35-4878-401E-AD1A-402948E2507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9B1E781C-AD8C-4199-BFFC-9EAB0D8E14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>
                                            <p:graphicEl>
                                              <a:dgm id="{9B1E781C-AD8C-4199-BFFC-9EAB0D8E14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6CE387CC-F939-4D85-8E5B-00F6FFEA88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>
                                            <p:graphicEl>
                                              <a:dgm id="{6CE387CC-F939-4D85-8E5B-00F6FFEA88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 uiExpand="1">
        <p:bldSub>
          <a:bldDgm bld="one"/>
        </p:bldSub>
      </p:bldGraphic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3664CFA-5C51-E44E-76EF-DF9415BB0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/>
              <a:t>Saving card info online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65FF4CD-A304-AF69-BFB4-F0ED4DDA0A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124" y="1629404"/>
            <a:ext cx="4560579" cy="2980071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/>
              <a:t>Strongly</a:t>
            </a:r>
            <a:r>
              <a:rPr lang="en-US" dirty="0"/>
              <a:t> discouraged.</a:t>
            </a:r>
          </a:p>
          <a:p>
            <a:r>
              <a:rPr lang="en-US" dirty="0"/>
              <a:t>IU’s credit card security is only as strong as the </a:t>
            </a:r>
            <a:r>
              <a:rPr lang="en-US" b="1" dirty="0"/>
              <a:t>merchant’s</a:t>
            </a:r>
            <a:r>
              <a:rPr lang="en-US" dirty="0"/>
              <a:t> security.</a:t>
            </a:r>
          </a:p>
          <a:p>
            <a:r>
              <a:rPr lang="en-US" dirty="0"/>
              <a:t>A database breach means IU’s data is exposed.</a:t>
            </a:r>
          </a:p>
          <a:p>
            <a:pPr lvl="1"/>
            <a:r>
              <a:rPr lang="en-US" dirty="0"/>
              <a:t>If this happens, contact Card Services via the </a:t>
            </a:r>
            <a:r>
              <a:rPr lang="en-US" dirty="0">
                <a:solidFill>
                  <a:srgbClr val="FFFF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Support Form</a:t>
            </a:r>
            <a:r>
              <a:rPr lang="en-US" dirty="0"/>
              <a:t> and close the account.</a:t>
            </a:r>
          </a:p>
          <a:p>
            <a:r>
              <a:rPr lang="en-US" dirty="0"/>
              <a:t>Review the </a:t>
            </a:r>
            <a:r>
              <a:rPr lang="en-US" u="sng" dirty="0">
                <a:solidFill>
                  <a:srgbClr val="FFFF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Lost or Stolen Cards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/>
              <a:t>video to learn more.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3286E103-60B1-45D0-E3FA-22EE3191535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/>
          <a:srcRect l="26859" r="26859"/>
          <a:stretch/>
        </p:blipFill>
        <p:spPr>
          <a:noFill/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AD74517-BB18-39D4-E4B4-D25FE43CEB6C}"/>
              </a:ext>
            </a:extLst>
          </p:cNvPr>
          <p:cNvSpPr/>
          <p:nvPr/>
        </p:nvSpPr>
        <p:spPr>
          <a:xfrm>
            <a:off x="3590144" y="4362138"/>
            <a:ext cx="4939259" cy="584616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Exception: The P-Card can be saved to an IU Amazon Business profile.</a:t>
            </a:r>
          </a:p>
        </p:txBody>
      </p:sp>
    </p:spTree>
    <p:extLst>
      <p:ext uri="{BB962C8B-B14F-4D97-AF65-F5344CB8AC3E}">
        <p14:creationId xmlns:p14="http://schemas.microsoft.com/office/powerpoint/2010/main" val="187701327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4852FC9-FB5D-531F-6A8E-1566987FA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64290"/>
            <a:ext cx="7886700" cy="857250"/>
          </a:xfrm>
        </p:spPr>
        <p:txBody>
          <a:bodyPr anchor="ctr">
            <a:normAutofit/>
          </a:bodyPr>
          <a:lstStyle/>
          <a:p>
            <a:r>
              <a:rPr lang="en-US" dirty="0"/>
              <a:t>Sharing card info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CF7D36-0011-4021-C7C2-3474F9C3992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11773" r="14097" b="-3"/>
          <a:stretch>
            <a:fillRect/>
          </a:stretch>
        </p:blipFill>
        <p:spPr>
          <a:xfrm>
            <a:off x="628650" y="1369219"/>
            <a:ext cx="3886200" cy="3263504"/>
          </a:xfrm>
          <a:noFill/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760396F-EBF5-C0A9-B41C-8325737243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49" y="1369219"/>
            <a:ext cx="4256943" cy="3263504"/>
          </a:xfrm>
        </p:spPr>
        <p:txBody>
          <a:bodyPr>
            <a:normAutofit/>
          </a:bodyPr>
          <a:lstStyle/>
          <a:p>
            <a:r>
              <a:rPr lang="en-US" dirty="0"/>
              <a:t>A purchase requestor is approved to use the P-Card but cannot physically access the card.</a:t>
            </a:r>
          </a:p>
          <a:p>
            <a:endParaRPr lang="en-US" dirty="0"/>
          </a:p>
          <a:p>
            <a:r>
              <a:rPr lang="en-US" dirty="0"/>
              <a:t>Instead:</a:t>
            </a:r>
          </a:p>
          <a:p>
            <a:pPr marL="685800" lvl="1"/>
            <a:r>
              <a:rPr lang="en-US" dirty="0"/>
              <a:t>Call the purchase requestor, or</a:t>
            </a:r>
          </a:p>
          <a:p>
            <a:pPr marL="685800" lvl="1"/>
            <a:r>
              <a:rPr lang="en-US" dirty="0"/>
              <a:t>Use </a:t>
            </a:r>
            <a:r>
              <a:rPr lang="en-US" dirty="0" err="1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SecureShare</a:t>
            </a:r>
            <a:r>
              <a:rPr lang="en-US" dirty="0"/>
              <a:t>, IU’s secure file sharing platform.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32E03E0-7704-8654-CBBA-98EFB982E0BC}"/>
              </a:ext>
            </a:extLst>
          </p:cNvPr>
          <p:cNvSpPr/>
          <p:nvPr/>
        </p:nvSpPr>
        <p:spPr>
          <a:xfrm>
            <a:off x="4629149" y="2376830"/>
            <a:ext cx="4138455" cy="47625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NEVER email credit card details.</a:t>
            </a:r>
          </a:p>
        </p:txBody>
      </p:sp>
    </p:spTree>
    <p:extLst>
      <p:ext uri="{BB962C8B-B14F-4D97-AF65-F5344CB8AC3E}">
        <p14:creationId xmlns:p14="http://schemas.microsoft.com/office/powerpoint/2010/main" val="958568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E7020D9-774B-2F8D-DFBB-790E586B1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/>
              <a:t>Ultimately: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5179651-EA25-83E6-E064-36C15DD65C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r>
              <a:rPr lang="en-US" dirty="0"/>
              <a:t>Think about how you would store or share your personal credit card information.</a:t>
            </a:r>
          </a:p>
          <a:p>
            <a:r>
              <a:rPr lang="en-US" dirty="0"/>
              <a:t>If you wouldn’t do something with your personal credit card, don’t do it with an IU credit card!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3C65A718-05C8-2DCF-875F-E904A431890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6848" r="2684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5183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4B6043-070D-71B1-3D18-8F297757DF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4194E70-5429-6CCC-B2CE-68CBA47CE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303" y="464386"/>
            <a:ext cx="4560579" cy="779318"/>
          </a:xfrm>
        </p:spPr>
        <p:txBody>
          <a:bodyPr anchor="ctr">
            <a:normAutofit/>
          </a:bodyPr>
          <a:lstStyle/>
          <a:p>
            <a:r>
              <a:rPr lang="en-US" dirty="0"/>
              <a:t>Multiple roles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A78A1F9-D990-068A-ED8E-B8B005C675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303" y="1629405"/>
            <a:ext cx="4560579" cy="279236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You may have more than one role in your P-Card program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8FA50621-28EC-E777-D2CD-D0713C90C4F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30623" r="17307"/>
          <a:stretch>
            <a:fillRect/>
          </a:stretch>
        </p:blipFill>
        <p:spPr>
          <a:xfrm>
            <a:off x="5573058" y="10"/>
            <a:ext cx="3570941" cy="5143490"/>
          </a:xfrm>
          <a:noFill/>
        </p:spPr>
      </p:pic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5914970A-9061-4590-B084-C29185C73426}"/>
              </a:ext>
            </a:extLst>
          </p:cNvPr>
          <p:cNvGraphicFramePr/>
          <p:nvPr/>
        </p:nvGraphicFramePr>
        <p:xfrm>
          <a:off x="525303" y="2177298"/>
          <a:ext cx="4479130" cy="27923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5" name="Graphic 14" descr="Close with solid fill">
            <a:extLst>
              <a:ext uri="{FF2B5EF4-FFF2-40B4-BE49-F238E27FC236}">
                <a16:creationId xmlns:a16="http://schemas.microsoft.com/office/drawing/2014/main" id="{9C1E6BEC-2863-5B7E-6BB1-5041F7BD5F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946911" y="401981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60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2475BB0-B8CB-E802-77BF-A35118BB3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P-Card policies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90E23FF-2099-DEA4-334F-7189A478D4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ctr">
              <a:spcAft>
                <a:spcPts val="0"/>
              </a:spcAft>
            </a:pPr>
            <a:r>
              <a:rPr lang="en-US" dirty="0"/>
              <a:t>FIN-PURCH-07: </a:t>
            </a:r>
          </a:p>
          <a:p>
            <a:pPr algn="ctr">
              <a:spcAft>
                <a:spcPts val="0"/>
              </a:spcAft>
            </a:pPr>
            <a:r>
              <a:rPr lang="en-US" dirty="0"/>
              <a:t>Procurement Card Program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A2DD0AC-CDE5-37F0-3CA4-6372B94D687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Owned by Card Services</a:t>
            </a:r>
          </a:p>
          <a:p>
            <a:r>
              <a:rPr lang="en-US" dirty="0"/>
              <a:t>Defines roles and responsibilities required to have a compliant P-Card program.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0F6A501-2ADE-3455-FEEA-62A69376B5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lnSpcReduction="10000"/>
          </a:bodyPr>
          <a:lstStyle/>
          <a:p>
            <a:pPr algn="ctr">
              <a:spcAft>
                <a:spcPts val="0"/>
              </a:spcAft>
            </a:pPr>
            <a:r>
              <a:rPr lang="en-US" dirty="0"/>
              <a:t>FIN-ACC-620: </a:t>
            </a:r>
          </a:p>
          <a:p>
            <a:pPr algn="ctr">
              <a:spcAft>
                <a:spcPts val="0"/>
              </a:spcAft>
            </a:pPr>
            <a:r>
              <a:rPr lang="en-US" dirty="0"/>
              <a:t>The Accountable Plan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474D064-C7C0-12D1-5B97-E0C186C22A68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Owned by the Office of the University Controller (UCO)</a:t>
            </a:r>
          </a:p>
          <a:p>
            <a:r>
              <a:rPr lang="en-US" dirty="0"/>
              <a:t>Defines the criteria a P-Card expense must meet, reconciliation timelines, and tax implications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A2BB470-A7B8-0AFA-CD93-859AD9E2961F}"/>
              </a:ext>
            </a:extLst>
          </p:cNvPr>
          <p:cNvSpPr/>
          <p:nvPr/>
        </p:nvSpPr>
        <p:spPr>
          <a:xfrm>
            <a:off x="627459" y="3755047"/>
            <a:ext cx="3744332" cy="746760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Card Services maintains a plethora of SOPs!</a:t>
            </a:r>
          </a:p>
        </p:txBody>
      </p:sp>
    </p:spTree>
    <p:extLst>
      <p:ext uri="{BB962C8B-B14F-4D97-AF65-F5344CB8AC3E}">
        <p14:creationId xmlns:p14="http://schemas.microsoft.com/office/powerpoint/2010/main" val="273531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10" grpId="0" uiExpand="1" build="p"/>
      <p:bldP spid="11" grpId="0" animBg="1"/>
      <p:bldP spid="11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40B5B22-F003-7FB3-30C0-52655C58D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124" y="464386"/>
            <a:ext cx="4560579" cy="779318"/>
          </a:xfrm>
        </p:spPr>
        <p:txBody>
          <a:bodyPr anchor="ctr">
            <a:normAutofit/>
          </a:bodyPr>
          <a:lstStyle/>
          <a:p>
            <a:r>
              <a:rPr lang="en-US" dirty="0"/>
              <a:t>Local requirements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2F7C74FB-4161-F953-6E3C-2434A1A70C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124" y="1629404"/>
            <a:ext cx="4560579" cy="28014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Your campus, organization, or department may have internal guidelines </a:t>
            </a:r>
            <a:r>
              <a:rPr lang="en-US" b="1" dirty="0">
                <a:solidFill>
                  <a:srgbClr val="FFFF00"/>
                </a:solidFill>
              </a:rPr>
              <a:t>in addition to </a:t>
            </a:r>
            <a:r>
              <a:rPr lang="en-US" dirty="0"/>
              <a:t>the university standard.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Card Services does not track or have knowledge of local procedures.</a:t>
            </a:r>
          </a:p>
        </p:txBody>
      </p:sp>
      <p:pic>
        <p:nvPicPr>
          <p:cNvPr id="17" name="Picture Placeholder 16" descr="Close-up of a sign on a glass door&#10;&#10;AI-generated content may be incorrect.">
            <a:extLst>
              <a:ext uri="{FF2B5EF4-FFF2-40B4-BE49-F238E27FC236}">
                <a16:creationId xmlns:a16="http://schemas.microsoft.com/office/drawing/2014/main" id="{D8A8D45D-0BBC-61A6-978D-9B57B9B23E5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64909" y="698"/>
            <a:ext cx="3570941" cy="5142104"/>
          </a:xfrm>
          <a:noFill/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B99114-09B9-B2E0-05C7-07C5D06749C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400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spcAft>
                <a:spcPts val="600"/>
              </a:spcAft>
            </a:pPr>
            <a:fld id="{433CE5C5-9150-4499-BCD5-49B4D1450CC2}" type="slidenum">
              <a:rPr lang="en-US" smtClean="0"/>
              <a:pPr>
                <a:spcAft>
                  <a:spcPts val="600"/>
                </a:spcAft>
              </a:pPr>
              <a:t>16</a:t>
            </a:fld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5154266-9DB5-6650-6AA0-D0C930EEF96D}"/>
              </a:ext>
            </a:extLst>
          </p:cNvPr>
          <p:cNvSpPr/>
          <p:nvPr/>
        </p:nvSpPr>
        <p:spPr>
          <a:xfrm>
            <a:off x="530124" y="2741828"/>
            <a:ext cx="4560579" cy="746760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Always check with your local office to ensure you’re following their procedures!</a:t>
            </a:r>
          </a:p>
        </p:txBody>
      </p:sp>
    </p:spTree>
    <p:extLst>
      <p:ext uri="{BB962C8B-B14F-4D97-AF65-F5344CB8AC3E}">
        <p14:creationId xmlns:p14="http://schemas.microsoft.com/office/powerpoint/2010/main" val="1686917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89D6A9D-071A-DD99-C64E-1D37E3BE362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Guiding principles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7B125FF9-71CA-F590-AF4B-072A3376B7D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33348445"/>
              </p:ext>
            </p:extLst>
          </p:nvPr>
        </p:nvGraphicFramePr>
        <p:xfrm>
          <a:off x="519113" y="1628775"/>
          <a:ext cx="8015287" cy="2811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5129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993AC74-C65D-4EB1-A2C6-55E5EAE923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dgm id="{2993AC74-C65D-4EB1-A2C6-55E5EAE923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graphicEl>
                                              <a:dgm id="{2993AC74-C65D-4EB1-A2C6-55E5EAE923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>
                                            <p:graphicEl>
                                              <a:dgm id="{2993AC74-C65D-4EB1-A2C6-55E5EAE923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805BB83-2CB6-4CED-9F9B-9E3DAB9C62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graphicEl>
                                              <a:dgm id="{1805BB83-2CB6-4CED-9F9B-9E3DAB9C62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graphicEl>
                                              <a:dgm id="{1805BB83-2CB6-4CED-9F9B-9E3DAB9C62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graphicEl>
                                              <a:dgm id="{1805BB83-2CB6-4CED-9F9B-9E3DAB9C62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DFC986C-D85E-4856-94EA-124F05BF64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graphicEl>
                                              <a:dgm id="{4DFC986C-D85E-4856-94EA-124F05BF64A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graphicEl>
                                              <a:dgm id="{4DFC986C-D85E-4856-94EA-124F05BF64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>
                                            <p:graphicEl>
                                              <a:dgm id="{4DFC986C-D85E-4856-94EA-124F05BF64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Dgm bld="one"/>
        </p:bldSub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64B55C1-D93B-1C33-8CE8-E198C09C5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Stewardship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774A1E9B-23E5-0310-3AB7-5FD75A50A7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/>
              <a:t>The practice of ensuring IU resources are used in support of IU’s mission.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It takes everyone, not just fiscal staff, to ensure business is conducted compliantly.</a:t>
            </a:r>
          </a:p>
        </p:txBody>
      </p:sp>
      <p:pic>
        <p:nvPicPr>
          <p:cNvPr id="7" name="Picture Placeholder 6" descr="Close-up of several hands with palms facing down pointing towards center, overlapping">
            <a:extLst>
              <a:ext uri="{FF2B5EF4-FFF2-40B4-BE49-F238E27FC236}">
                <a16:creationId xmlns:a16="http://schemas.microsoft.com/office/drawing/2014/main" id="{116EBBB1-47C8-178D-8729-3E4EAB07EFF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D1F4BA2-8ED9-0E44-C314-850A2DCF16F6}"/>
              </a:ext>
            </a:extLst>
          </p:cNvPr>
          <p:cNvSpPr/>
          <p:nvPr/>
        </p:nvSpPr>
        <p:spPr>
          <a:xfrm>
            <a:off x="653242" y="3490278"/>
            <a:ext cx="4732934" cy="833933"/>
          </a:xfrm>
          <a:prstGeom prst="roundRect">
            <a:avLst/>
          </a:prstGeom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Anyone who does business on behalf of the university is a steward of IU funds.</a:t>
            </a:r>
          </a:p>
        </p:txBody>
      </p:sp>
    </p:spTree>
    <p:extLst>
      <p:ext uri="{BB962C8B-B14F-4D97-AF65-F5344CB8AC3E}">
        <p14:creationId xmlns:p14="http://schemas.microsoft.com/office/powerpoint/2010/main" val="94156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6C639-D9B6-66F7-D7B8-C500D518A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National Association of Education Procurement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91B2BE-566C-CDEA-D836-4E0A83BDE060}"/>
              </a:ext>
            </a:extLst>
          </p:cNvPr>
          <p:cNvSpPr>
            <a:spLocks noGrp="1"/>
          </p:cNvSpPr>
          <p:nvPr>
            <p:ph idx="1"/>
          </p:nvPr>
        </p:nvSpPr>
        <p:spPr>
          <a:noFill/>
        </p:spPr>
        <p:txBody>
          <a:bodyPr vert="horz" lIns="91440" tIns="45720" rIns="91440" bIns="45720" numCol="1" rtlCol="0" anchor="t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dirty="0"/>
              <a:t>IU is a member of NAEP.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dirty="0"/>
              <a:t>Provides guidance for ethical procurement in the higher education field through their </a:t>
            </a:r>
            <a:r>
              <a:rPr lang="en-US" dirty="0">
                <a:solidFill>
                  <a:srgbClr val="FFFF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Code of Ethics</a:t>
            </a:r>
            <a:r>
              <a:rPr lang="en-US" dirty="0"/>
              <a:t>.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dirty="0"/>
              <a:t>IU policies are written with these standards in mind.</a:t>
            </a:r>
          </a:p>
        </p:txBody>
      </p:sp>
      <p:pic>
        <p:nvPicPr>
          <p:cNvPr id="8" name="Picture Placeholder 7" descr="Back view of graduates in an outdoor graduation">
            <a:extLst>
              <a:ext uri="{FF2B5EF4-FFF2-40B4-BE49-F238E27FC236}">
                <a16:creationId xmlns:a16="http://schemas.microsoft.com/office/drawing/2014/main" id="{18C4DEFA-0184-A601-011C-885730CA3FE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07B1F9D-9480-5ADD-CDFB-A528CE50BD0A}"/>
              </a:ext>
            </a:extLst>
          </p:cNvPr>
          <p:cNvSpPr/>
          <p:nvPr/>
        </p:nvSpPr>
        <p:spPr>
          <a:xfrm>
            <a:off x="5564909" y="4175720"/>
            <a:ext cx="3570941" cy="9677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82B84D7-3FEE-C75A-81EA-B08659E19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9633" y="3967479"/>
            <a:ext cx="4560580" cy="1423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0551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048ADC9-4E9E-5517-8322-163E6E060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Module 1: Technical Setup and Welcome</a:t>
            </a:r>
          </a:p>
        </p:txBody>
      </p:sp>
    </p:spTree>
    <p:extLst>
      <p:ext uri="{BB962C8B-B14F-4D97-AF65-F5344CB8AC3E}">
        <p14:creationId xmlns:p14="http://schemas.microsoft.com/office/powerpoint/2010/main" val="1728677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6BE4D-732B-BAC9-EF37-C6E519247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124" y="464386"/>
            <a:ext cx="4560579" cy="779318"/>
          </a:xfrm>
        </p:spPr>
        <p:txBody>
          <a:bodyPr anchor="ctr">
            <a:normAutofit/>
          </a:bodyPr>
          <a:lstStyle/>
          <a:p>
            <a:r>
              <a:rPr lang="en-US" dirty="0"/>
              <a:t>IRS Accountable Plan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9BF9E1DF-7B66-F435-75E1-8293F0A4F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124" y="1629404"/>
            <a:ext cx="4560579" cy="296545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IU’s Accountable Plan policy describes how IU will comply with tax regulations determined by the IRS. </a:t>
            </a:r>
          </a:p>
          <a:p>
            <a:pPr marL="0" indent="0">
              <a:buNone/>
            </a:pPr>
            <a:r>
              <a:rPr lang="en-US" dirty="0"/>
              <a:t>The IRS defines:</a:t>
            </a:r>
          </a:p>
          <a:p>
            <a:pPr>
              <a:buFont typeface="+mj-lt"/>
              <a:buAutoNum type="arabicPeriod"/>
            </a:pPr>
            <a:r>
              <a:rPr lang="en-US" dirty="0"/>
              <a:t>Characteristics of a business expense</a:t>
            </a:r>
          </a:p>
          <a:p>
            <a:pPr>
              <a:buFont typeface="+mj-lt"/>
              <a:buAutoNum type="arabicPeriod"/>
            </a:pPr>
            <a:r>
              <a:rPr lang="en-US" dirty="0"/>
              <a:t>How expenses must be substantiated</a:t>
            </a:r>
          </a:p>
          <a:p>
            <a:pPr>
              <a:buFont typeface="+mj-lt"/>
              <a:buAutoNum type="arabicPeriod"/>
            </a:pPr>
            <a:r>
              <a:rPr lang="en-US" dirty="0"/>
              <a:t>Substantiation timeframe to avoid being taxed</a:t>
            </a:r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78527E76-58D1-1266-A705-9FDA2261FCB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6823" r="26823"/>
          <a:stretch/>
        </p:blipFill>
        <p:spPr>
          <a:xfrm>
            <a:off x="5564909" y="663"/>
            <a:ext cx="3570941" cy="5142174"/>
          </a:xfrm>
          <a:noFill/>
        </p:spPr>
      </p:pic>
    </p:spTree>
    <p:extLst>
      <p:ext uri="{BB962C8B-B14F-4D97-AF65-F5344CB8AC3E}">
        <p14:creationId xmlns:p14="http://schemas.microsoft.com/office/powerpoint/2010/main" val="60165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EC7103-5693-EBE4-2F29-39ABC87B6F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8F04D0C-3407-7EA3-919D-0B2474D5A9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Guiding principles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CF86EB5C-24CC-3364-906B-C65A5C469A6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2209294"/>
              </p:ext>
            </p:extLst>
          </p:nvPr>
        </p:nvGraphicFramePr>
        <p:xfrm>
          <a:off x="518931" y="1034415"/>
          <a:ext cx="8015287" cy="2811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DABE8C8-40D6-7999-753D-B9D1BBCE7AC8}"/>
              </a:ext>
            </a:extLst>
          </p:cNvPr>
          <p:cNvSpPr/>
          <p:nvPr/>
        </p:nvSpPr>
        <p:spPr>
          <a:xfrm>
            <a:off x="1318554" y="3451860"/>
            <a:ext cx="6416040" cy="932570"/>
          </a:xfrm>
          <a:prstGeom prst="round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When you follow IU policy, you comply with the external requirements IU business must meet.</a:t>
            </a:r>
          </a:p>
        </p:txBody>
      </p:sp>
    </p:spTree>
    <p:extLst>
      <p:ext uri="{BB962C8B-B14F-4D97-AF65-F5344CB8AC3E}">
        <p14:creationId xmlns:p14="http://schemas.microsoft.com/office/powerpoint/2010/main" val="41662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6DA51-C85B-E5E1-8BF0-B928FFEC5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Purchasing hierarchy</a:t>
            </a:r>
          </a:p>
        </p:txBody>
      </p:sp>
    </p:spTree>
    <p:extLst>
      <p:ext uri="{BB962C8B-B14F-4D97-AF65-F5344CB8AC3E}">
        <p14:creationId xmlns:p14="http://schemas.microsoft.com/office/powerpoint/2010/main" val="40046878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82F27-8067-36DA-19AA-25799375E39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Spending IU dollars with intention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6F465A65-3F6E-16A1-2134-2522D0CF8C34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421041583"/>
              </p:ext>
            </p:extLst>
          </p:nvPr>
        </p:nvGraphicFramePr>
        <p:xfrm>
          <a:off x="835542" y="1679845"/>
          <a:ext cx="3889375" cy="2811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Graphic 6" descr="Thought with solid fill">
            <a:extLst>
              <a:ext uri="{FF2B5EF4-FFF2-40B4-BE49-F238E27FC236}">
                <a16:creationId xmlns:a16="http://schemas.microsoft.com/office/drawing/2014/main" id="{69CC0A46-C8F3-978C-8327-6938424843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5276757" y="1338276"/>
            <a:ext cx="3494602" cy="3494602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3868994-1475-A6ED-A9FE-B7685F5425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2344" y="2037341"/>
            <a:ext cx="2211588" cy="803767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2000" dirty="0"/>
              <a:t>Can IU funds be used for this purchase?</a:t>
            </a:r>
          </a:p>
        </p:txBody>
      </p:sp>
    </p:spTree>
    <p:extLst>
      <p:ext uri="{BB962C8B-B14F-4D97-AF65-F5344CB8AC3E}">
        <p14:creationId xmlns:p14="http://schemas.microsoft.com/office/powerpoint/2010/main" val="422904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D061D10-090B-4186-9494-88CE74B5EE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dgm id="{FD061D10-090B-4186-9494-88CE74B5EE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1FD8484-E067-4C52-A0C4-40D62F8B1E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graphicEl>
                                              <a:dgm id="{21FD8484-E067-4C52-A0C4-40D62F8B1E8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993E99E-C88A-48F8-B5F2-B9148D92B9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graphicEl>
                                              <a:dgm id="{F993E99E-C88A-48F8-B5F2-B9148D92B9D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9162FC3-3B03-4DBA-9A75-AD686CD9C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graphicEl>
                                              <a:dgm id="{D9162FC3-3B03-4DBA-9A75-AD686CD9C8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95F1DFD-0C68-4286-A6E2-EF5C3E49C5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graphicEl>
                                              <a:dgm id="{795F1DFD-0C68-4286-A6E2-EF5C3E49C5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5F1488E-C171-469C-9A23-CC60C79E97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graphicEl>
                                              <a:dgm id="{55F1488E-C171-469C-9A23-CC60C79E977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Dgm bld="lvlOne"/>
        </p:bldSub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4B8A8-A40A-80AB-99B7-FC9BD83A481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>
            <a:normAutofit/>
          </a:bodyPr>
          <a:lstStyle/>
          <a:p>
            <a:r>
              <a:rPr lang="en-US" dirty="0"/>
              <a:t>Business expenses are…</a:t>
            </a:r>
          </a:p>
        </p:txBody>
      </p:sp>
      <p:graphicFrame>
        <p:nvGraphicFramePr>
          <p:cNvPr id="9" name="Content Placeholder 5">
            <a:extLst>
              <a:ext uri="{FF2B5EF4-FFF2-40B4-BE49-F238E27FC236}">
                <a16:creationId xmlns:a16="http://schemas.microsoft.com/office/drawing/2014/main" id="{CDBADC02-292F-5E7E-3017-5FA878ED423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55194719"/>
              </p:ext>
            </p:extLst>
          </p:nvPr>
        </p:nvGraphicFramePr>
        <p:xfrm>
          <a:off x="519113" y="1628775"/>
          <a:ext cx="8015287" cy="2811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8129809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AC81B6D-9280-4B5B-91D9-592FB8A5F8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graphicEl>
                                              <a:dgm id="{8AC81B6D-9280-4B5B-91D9-592FB8A5F8B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4EA0948-6E86-40BE-8068-C0AAAAAD39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graphicEl>
                                              <a:dgm id="{24EA0948-6E86-40BE-8068-C0AAAAAD39B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91FF6AA-F35B-4FB2-8AB2-9C303C78B9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graphicEl>
                                              <a:dgm id="{591FF6AA-F35B-4FB2-8AB2-9C303C78B9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71771F1-88CF-4267-B0A1-FE8313462B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graphicEl>
                                              <a:dgm id="{C71771F1-88CF-4267-B0A1-FE8313462B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2E87780-B4F4-4EE2-AD81-116514B05C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graphicEl>
                                              <a:dgm id="{62E87780-B4F4-4EE2-AD81-116514B05C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016DED2E-1971-4F6D-B50A-125A0EFBF1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>
                                            <p:graphicEl>
                                              <a:dgm id="{016DED2E-1971-4F6D-B50A-125A0EFBF1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E095459-D783-40BC-8803-B5AFB432A3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>
                                            <p:graphicEl>
                                              <a:dgm id="{6E095459-D783-40BC-8803-B5AFB432A3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9BFB3A5-F1B6-4FC5-ABA6-3BDF154B01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>
                                            <p:graphicEl>
                                              <a:dgm id="{79BFB3A5-F1B6-4FC5-ABA6-3BDF154B01B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36BBC17-5832-4F7D-870E-3B1BADD521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>
                                            <p:graphicEl>
                                              <a:dgm id="{E36BBC17-5832-4F7D-870E-3B1BADD521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 uiExpand="1">
        <p:bldSub>
          <a:bldDgm bld="one"/>
        </p:bldSub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D0A14-544A-212D-E9A3-C155E7263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Substantiation documentation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A9BE0D-030B-1E14-2114-44C3812D44E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For P-Card purchases, substantiation must include a merchant-provided receipt or invoice. </a:t>
            </a:r>
          </a:p>
          <a:p>
            <a:pPr marL="0" indent="0">
              <a:buNone/>
            </a:pPr>
            <a:r>
              <a:rPr lang="en-US" dirty="0"/>
              <a:t>Can also include:</a:t>
            </a:r>
          </a:p>
          <a:p>
            <a:r>
              <a:rPr lang="en-US" dirty="0"/>
              <a:t>Email communications</a:t>
            </a:r>
          </a:p>
          <a:p>
            <a:r>
              <a:rPr lang="en-US" dirty="0"/>
              <a:t>Program descriptions</a:t>
            </a:r>
          </a:p>
          <a:p>
            <a:r>
              <a:rPr lang="en-US" dirty="0"/>
              <a:t>Anything that explains the business connection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CA965F1-7A2C-34B6-0E44-D9B1346DDE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69711" y="1468456"/>
            <a:ext cx="3291220" cy="2763859"/>
          </a:xfrm>
          <a:solidFill>
            <a:schemeClr val="accent1">
              <a:alpha val="50000"/>
            </a:schemeClr>
          </a:solidFill>
          <a:ln w="76200">
            <a:solidFill>
              <a:schemeClr val="accent1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normAutofit lnSpcReduction="10000"/>
          </a:bodyPr>
          <a:lstStyle/>
          <a:p>
            <a:pPr marL="0" indent="0" algn="ctr">
              <a:buNone/>
            </a:pPr>
            <a:r>
              <a:rPr lang="en-US" dirty="0">
                <a:solidFill>
                  <a:sysClr val="windowText" lastClr="000000"/>
                </a:solidFill>
              </a:rPr>
              <a:t>The </a:t>
            </a:r>
            <a:r>
              <a:rPr lang="en-US" b="1" dirty="0">
                <a:solidFill>
                  <a:sysClr val="windowText" lastClr="000000"/>
                </a:solidFill>
              </a:rPr>
              <a:t>purchase requestor </a:t>
            </a:r>
            <a:r>
              <a:rPr lang="en-US" dirty="0">
                <a:solidFill>
                  <a:sysClr val="windowText" lastClr="000000"/>
                </a:solidFill>
              </a:rPr>
              <a:t>is responsible for proving the business connection and providing the necessary substantiation documentation to the reconciler.</a:t>
            </a:r>
          </a:p>
        </p:txBody>
      </p:sp>
    </p:spTree>
    <p:extLst>
      <p:ext uri="{BB962C8B-B14F-4D97-AF65-F5344CB8AC3E}">
        <p14:creationId xmlns:p14="http://schemas.microsoft.com/office/powerpoint/2010/main" val="109456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DBBA7-353B-4F60-885F-15227046D5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Ask yourself: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995B41-BC73-4FAF-BE7E-C3460EC6E0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824" y="1572700"/>
            <a:ext cx="8015594" cy="281063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Would an </a:t>
            </a:r>
            <a:r>
              <a:rPr lang="en-US" b="1" dirty="0">
                <a:solidFill>
                  <a:schemeClr val="accent5"/>
                </a:solidFill>
              </a:rPr>
              <a:t>independent person</a:t>
            </a:r>
            <a:r>
              <a:rPr lang="en-US" dirty="0"/>
              <a:t>, such as an auditor, also conclude that the purchase was necessary, appropriate, reasonable, and legitimately business-related given the substantiation documentation provided?</a:t>
            </a:r>
          </a:p>
          <a:p>
            <a:pPr marL="0" indent="0" algn="ctr">
              <a:buNone/>
            </a:pPr>
            <a:r>
              <a:rPr lang="en-US" dirty="0"/>
              <a:t>Is the answer “no” or “maybe?”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6C03827-DD22-3837-0ED4-68D89A7F389E}"/>
              </a:ext>
            </a:extLst>
          </p:cNvPr>
          <p:cNvSpPr/>
          <p:nvPr/>
        </p:nvSpPr>
        <p:spPr>
          <a:xfrm>
            <a:off x="2458477" y="3136349"/>
            <a:ext cx="4136288" cy="694661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Collect and submit additional substantiation documentation.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BE412D2-0CF8-9349-D72C-EB485B1D28EB}"/>
              </a:ext>
            </a:extLst>
          </p:cNvPr>
          <p:cNvSpPr/>
          <p:nvPr/>
        </p:nvSpPr>
        <p:spPr>
          <a:xfrm>
            <a:off x="1275907" y="3916645"/>
            <a:ext cx="6592186" cy="694661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If you can’t clearly show a business connection, </a:t>
            </a:r>
          </a:p>
          <a:p>
            <a:pPr algn="ctr"/>
            <a:r>
              <a:rPr lang="en-US" dirty="0"/>
              <a:t>the purchase should not be made with IU funds.</a:t>
            </a:r>
          </a:p>
        </p:txBody>
      </p:sp>
    </p:spTree>
    <p:extLst>
      <p:ext uri="{BB962C8B-B14F-4D97-AF65-F5344CB8AC3E}">
        <p14:creationId xmlns:p14="http://schemas.microsoft.com/office/powerpoint/2010/main" val="73279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53283613-20DF-8590-93D6-D7DC85C875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9827" y="759070"/>
            <a:ext cx="8004391" cy="699065"/>
          </a:xfrm>
        </p:spPr>
        <p:txBody>
          <a:bodyPr>
            <a:normAutofit/>
          </a:bodyPr>
          <a:lstStyle/>
          <a:p>
            <a:r>
              <a:rPr lang="en-US" dirty="0">
                <a:latin typeface="+mj-lt"/>
              </a:rPr>
              <a:t>Purchasing hierarchy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FE90FD4-61F9-93CA-2B93-717735E81DE0}"/>
              </a:ext>
            </a:extLst>
          </p:cNvPr>
          <p:cNvSpPr/>
          <p:nvPr/>
        </p:nvSpPr>
        <p:spPr>
          <a:xfrm>
            <a:off x="530007" y="3960646"/>
            <a:ext cx="1098768" cy="322701"/>
          </a:xfrm>
          <a:prstGeom prst="roundRect">
            <a:avLst/>
          </a:prstGeom>
          <a:solidFill>
            <a:srgbClr val="990000"/>
          </a:solidFill>
          <a:ln>
            <a:solidFill>
              <a:srgbClr val="990000"/>
            </a:solidFill>
          </a:ln>
          <a:effectLst>
            <a:glow rad="63500">
              <a:srgbClr val="990000">
                <a:alpha val="40000"/>
              </a:srgb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9ADC377-0A1D-610B-CB67-76DEEDB05CF4}"/>
              </a:ext>
            </a:extLst>
          </p:cNvPr>
          <p:cNvSpPr/>
          <p:nvPr/>
        </p:nvSpPr>
        <p:spPr>
          <a:xfrm>
            <a:off x="530008" y="2884154"/>
            <a:ext cx="1420236" cy="322701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63500">
              <a:srgbClr val="FFFF00">
                <a:alpha val="40000"/>
              </a:srgb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0895FE7-8301-9F22-9E64-2A5FD3DB87FD}"/>
              </a:ext>
            </a:extLst>
          </p:cNvPr>
          <p:cNvSpPr/>
          <p:nvPr/>
        </p:nvSpPr>
        <p:spPr>
          <a:xfrm>
            <a:off x="530007" y="1593683"/>
            <a:ext cx="1155918" cy="322701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747A583F-BC5E-1464-55D0-994931D47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823" y="1629404"/>
            <a:ext cx="3980605" cy="2810633"/>
          </a:xfrm>
        </p:spPr>
        <p:txBody>
          <a:bodyPr>
            <a:normAutofit fontScale="85000" lnSpcReduction="10000"/>
          </a:bodyPr>
          <a:lstStyle/>
          <a:p>
            <a:pPr algn="l">
              <a:spcAft>
                <a:spcPts val="1200"/>
              </a:spcAft>
            </a:pPr>
            <a:r>
              <a:rPr lang="en-US" dirty="0">
                <a:latin typeface="+mn-lt"/>
              </a:rPr>
              <a:t>First choice: BUY.IU</a:t>
            </a:r>
          </a:p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Commonly purchased items such as office or lab supplies</a:t>
            </a:r>
          </a:p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Purchases involving a contract </a:t>
            </a:r>
          </a:p>
          <a:p>
            <a:pPr algn="l">
              <a:spcAft>
                <a:spcPts val="1200"/>
              </a:spcAft>
            </a:pPr>
            <a:r>
              <a:rPr lang="en-US" dirty="0">
                <a:latin typeface="+mn-lt"/>
              </a:rPr>
              <a:t>Second choice: P-Card </a:t>
            </a:r>
          </a:p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Not available in BUY.IU </a:t>
            </a:r>
          </a:p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Merchant only accepts credit cards</a:t>
            </a:r>
          </a:p>
          <a:p>
            <a:pPr algn="l">
              <a:spcAft>
                <a:spcPts val="1200"/>
              </a:spcAft>
            </a:pPr>
            <a:r>
              <a:rPr lang="en-US" dirty="0">
                <a:solidFill>
                  <a:schemeClr val="bg1"/>
                </a:solidFill>
                <a:latin typeface="+mn-lt"/>
              </a:rPr>
              <a:t>Last resort: 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Personal funds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B3330533-97C0-532A-3BF7-7EB7AFDA9D84}"/>
              </a:ext>
            </a:extLst>
          </p:cNvPr>
          <p:cNvPicPr>
            <a:picLocks noGrp="1" noChangeAspect="1"/>
          </p:cNvPicPr>
          <p:nvPr>
            <p:ph idx="11"/>
          </p:nvPr>
        </p:nvPicPr>
        <p:blipFill rotWithShape="1">
          <a:blip r:embed="rId3"/>
          <a:srcRect t="27741" r="-1" b="-1"/>
          <a:stretch/>
        </p:blipFill>
        <p:spPr>
          <a:xfrm>
            <a:off x="4644572" y="1647333"/>
            <a:ext cx="3889646" cy="2810633"/>
          </a:xfr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43FBF4-11F0-E698-8DCE-BFB5A2FFF4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5229" y="1952105"/>
            <a:ext cx="1173459" cy="4373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5D61A1-9DFB-9B9C-FE8D-0C319CFB3D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4444" y="2310460"/>
            <a:ext cx="718350" cy="522580"/>
          </a:xfrm>
          <a:prstGeom prst="rect">
            <a:avLst/>
          </a:prstGeom>
        </p:spPr>
      </p:pic>
      <p:pic>
        <p:nvPicPr>
          <p:cNvPr id="8" name="Graphic 7" descr="Money with solid fill">
            <a:extLst>
              <a:ext uri="{FF2B5EF4-FFF2-40B4-BE49-F238E27FC236}">
                <a16:creationId xmlns:a16="http://schemas.microsoft.com/office/drawing/2014/main" id="{BF082A18-5976-B07E-5231-C1089F8244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206755">
            <a:off x="7506234" y="2271239"/>
            <a:ext cx="675590" cy="675590"/>
          </a:xfrm>
          <a:prstGeom prst="rect">
            <a:avLst/>
          </a:prstGeom>
        </p:spPr>
      </p:pic>
      <p:pic>
        <p:nvPicPr>
          <p:cNvPr id="11" name="Graphic 10" descr="Wallet with solid fill">
            <a:extLst>
              <a:ext uri="{FF2B5EF4-FFF2-40B4-BE49-F238E27FC236}">
                <a16:creationId xmlns:a16="http://schemas.microsoft.com/office/drawing/2014/main" id="{2728191A-66F9-06EB-3FE9-7DEBCA9BA6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334421" y="2377658"/>
            <a:ext cx="914400" cy="9144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1D57749-A614-A68A-46B5-6AE511107EEE}"/>
              </a:ext>
            </a:extLst>
          </p:cNvPr>
          <p:cNvSpPr/>
          <p:nvPr/>
        </p:nvSpPr>
        <p:spPr>
          <a:xfrm>
            <a:off x="4174761" y="3960646"/>
            <a:ext cx="4759377" cy="686518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Review </a:t>
            </a:r>
            <a:r>
              <a:rPr lang="en-US">
                <a:solidFill>
                  <a:srgbClr val="FFFF00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SOP-PURCH-38: Ways to Make a Purchase</a:t>
            </a:r>
            <a:r>
              <a:rPr lang="en-US"/>
              <a:t> to learn more </a:t>
            </a:r>
          </a:p>
        </p:txBody>
      </p:sp>
    </p:spTree>
    <p:extLst>
      <p:ext uri="{BB962C8B-B14F-4D97-AF65-F5344CB8AC3E}">
        <p14:creationId xmlns:p14="http://schemas.microsoft.com/office/powerpoint/2010/main" val="37351006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 animBg="1"/>
      <p:bldP spid="13" grpId="0" animBg="1"/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D40D99A-F31D-821D-9EF7-A6E6741D4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Out-of-pocket reimbursement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C388A5F-995A-6D0F-78FD-D3A1AC4A1B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1800" b="1" u="sng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Not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a preferred procurement method.</a:t>
            </a:r>
          </a:p>
          <a:p>
            <a:r>
              <a:rPr lang="en-US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hould be avoided whenever possible.</a:t>
            </a:r>
          </a:p>
          <a:p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When </a:t>
            </a:r>
            <a:r>
              <a:rPr lang="en-US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making a business purchase, 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BUY.IU or a P-Card is </a:t>
            </a:r>
            <a:r>
              <a:rPr lang="en-US" sz="1800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always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preferred.</a:t>
            </a:r>
          </a:p>
          <a:p>
            <a:r>
              <a:rPr lang="en-US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Review </a:t>
            </a:r>
            <a:r>
              <a:rPr lang="en-US" dirty="0">
                <a:solidFill>
                  <a:srgbClr val="0070C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out-of-pocket reimbursement materials</a:t>
            </a:r>
            <a:r>
              <a:rPr lang="en-US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to learn more. </a:t>
            </a:r>
            <a:r>
              <a:rPr lang="en-US" dirty="0">
                <a:solidFill>
                  <a:schemeClr val="accent5"/>
                </a:solidFill>
              </a:rPr>
              <a:t> 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105D3A2-11C7-C4E1-2D6E-FF7D7A76F38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54837F-E90F-4E2E-4EF4-6C4EA75FF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7327" y="0"/>
            <a:ext cx="38576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0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EFB12-3024-269B-045A-FB4E4045B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Card spending limits</a:t>
            </a:r>
          </a:p>
        </p:txBody>
      </p:sp>
    </p:spTree>
    <p:extLst>
      <p:ext uri="{BB962C8B-B14F-4D97-AF65-F5344CB8AC3E}">
        <p14:creationId xmlns:p14="http://schemas.microsoft.com/office/powerpoint/2010/main" val="27822067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A60C705-C46E-F951-2C22-B1350411A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introduction</a:t>
            </a:r>
          </a:p>
        </p:txBody>
      </p:sp>
    </p:spTree>
    <p:extLst>
      <p:ext uri="{BB962C8B-B14F-4D97-AF65-F5344CB8AC3E}">
        <p14:creationId xmlns:p14="http://schemas.microsoft.com/office/powerpoint/2010/main" val="1187418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791AF7B-3E50-C358-5BFC-CB262FD06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University spending limits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7BA3D54-7ADB-90BA-98A3-483F898497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/>
              <a:t>Single Transaction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A9F083-C0F9-C7D5-7991-4EE05C83E4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943102"/>
            <a:ext cx="3868340" cy="2763441"/>
          </a:xfr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2000" dirty="0"/>
              <a:t>$4,999.00</a:t>
            </a:r>
          </a:p>
          <a:p>
            <a:r>
              <a:rPr lang="en-US" dirty="0"/>
              <a:t>Transactions over this limit are automatically declined.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Lower thresholds are not enforced by US Bank.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F00A21-C4CF-4F5D-BEDA-6AAEAA8ADB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/>
              <a:t>Billing Cycle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7447FA8-F0A5-DC62-0D09-41E4CE6B2B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943102"/>
            <a:ext cx="3887391" cy="2763441"/>
          </a:xfr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2000" dirty="0"/>
              <a:t>$20,000.00</a:t>
            </a:r>
          </a:p>
          <a:p>
            <a:r>
              <a:rPr lang="en-US" dirty="0"/>
              <a:t>One P-Card allows up to $20,000 worth of transactions per billing cycle.</a:t>
            </a:r>
          </a:p>
          <a:p>
            <a:r>
              <a:rPr lang="en-US" dirty="0"/>
              <a:t>Responsible cardholder can check the card balance using their </a:t>
            </a:r>
            <a:r>
              <a:rPr lang="en-US" u="sng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US Bank portal</a:t>
            </a:r>
            <a:r>
              <a:rPr lang="en-US" dirty="0"/>
              <a:t>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EFB3080-427B-B8D6-72A2-ECCF244C335B}"/>
              </a:ext>
            </a:extLst>
          </p:cNvPr>
          <p:cNvSpPr/>
          <p:nvPr/>
        </p:nvSpPr>
        <p:spPr>
          <a:xfrm>
            <a:off x="827435" y="3082486"/>
            <a:ext cx="3577589" cy="96087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Your campus, organization, or department may have lower thresholds to consider.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3F4D4D8-F4FB-AE58-4668-5918155CBB08}"/>
              </a:ext>
            </a:extLst>
          </p:cNvPr>
          <p:cNvCxnSpPr>
            <a:cxnSpLocks/>
          </p:cNvCxnSpPr>
          <p:nvPr/>
        </p:nvCxnSpPr>
        <p:spPr>
          <a:xfrm>
            <a:off x="646410" y="1880462"/>
            <a:ext cx="3851772" cy="0"/>
          </a:xfrm>
          <a:prstGeom prst="line">
            <a:avLst/>
          </a:prstGeom>
          <a:ln w="76200"/>
          <a:effec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F20CAF2-3FC6-DEBA-1BE1-A4650CC4CC2A}"/>
              </a:ext>
            </a:extLst>
          </p:cNvPr>
          <p:cNvCxnSpPr>
            <a:cxnSpLocks/>
          </p:cNvCxnSpPr>
          <p:nvPr/>
        </p:nvCxnSpPr>
        <p:spPr>
          <a:xfrm>
            <a:off x="4633842" y="1880462"/>
            <a:ext cx="3886200" cy="0"/>
          </a:xfrm>
          <a:prstGeom prst="line">
            <a:avLst/>
          </a:prstGeom>
          <a:ln w="76200"/>
          <a:effec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2241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5" grpId="0" build="p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6C639-D9B6-66F7-D7B8-C500D518A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Request an increase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91B2BE-566C-CDEA-D836-4E0A83BDE0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124" y="1629404"/>
            <a:ext cx="4410471" cy="2801497"/>
          </a:xfrm>
          <a:noFill/>
        </p:spPr>
        <p:txBody>
          <a:bodyPr vert="horz" lIns="91440" tIns="45720" rIns="91440" bIns="45720" numCol="1" rtlCol="0" anchor="t">
            <a:noAutofit/>
          </a:bodyPr>
          <a:lstStyle/>
          <a:p>
            <a:r>
              <a:rPr lang="en-US" dirty="0"/>
              <a:t>Card Services can temporarily increase a P-Card spending limit. </a:t>
            </a:r>
          </a:p>
          <a:p>
            <a:r>
              <a:rPr lang="en-US" dirty="0"/>
              <a:t>Requested by a Fiscal Officer. </a:t>
            </a:r>
          </a:p>
          <a:p>
            <a:r>
              <a:rPr lang="en-US" dirty="0"/>
              <a:t>Submit a </a:t>
            </a:r>
            <a:r>
              <a:rPr lang="en-US" dirty="0">
                <a:solidFill>
                  <a:srgbClr val="FFFF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Support Form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/>
              <a:t>to request.</a:t>
            </a:r>
          </a:p>
          <a:p>
            <a:pPr lvl="1">
              <a:buFont typeface="+mj-lt"/>
              <a:buAutoNum type="arabicPeriod"/>
            </a:pPr>
            <a:r>
              <a:rPr lang="en-US" dirty="0"/>
              <a:t>P-Card or Meeting Card</a:t>
            </a:r>
          </a:p>
          <a:p>
            <a:pPr lvl="1">
              <a:buFont typeface="+mj-lt"/>
              <a:buAutoNum type="arabicPeriod"/>
            </a:pPr>
            <a:r>
              <a:rPr lang="en-US" dirty="0"/>
              <a:t>Request a Temporary Increase or MCC Lift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8CC7390-FCD2-D05C-4C52-FFE19A3EE18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606AA1-532F-E366-013C-75DFD5F088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0770" y="0"/>
            <a:ext cx="430508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71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64B55C1-D93B-1C33-8CE8-E198C09C5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303" y="464386"/>
            <a:ext cx="4560579" cy="779318"/>
          </a:xfrm>
        </p:spPr>
        <p:txBody>
          <a:bodyPr anchor="ctr">
            <a:normAutofit/>
          </a:bodyPr>
          <a:lstStyle/>
          <a:p>
            <a:r>
              <a:rPr lang="en-US" dirty="0"/>
              <a:t>A final note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774A1E9B-23E5-0310-3AB7-5FD75A50A7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303" y="1629405"/>
            <a:ext cx="4560579" cy="2792362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Cost isn’t the only consideration when using the P-Card; also think about </a:t>
            </a:r>
            <a:r>
              <a:rPr lang="en-US" b="1" i="1" dirty="0">
                <a:solidFill>
                  <a:schemeClr val="accent5"/>
                </a:solidFill>
              </a:rPr>
              <a:t>what</a:t>
            </a:r>
            <a:r>
              <a:rPr lang="en-US" dirty="0"/>
              <a:t> is being purchased.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Restricted items should </a:t>
            </a:r>
            <a:r>
              <a:rPr lang="en-US" b="1" dirty="0">
                <a:solidFill>
                  <a:schemeClr val="accent5"/>
                </a:solidFill>
              </a:rPr>
              <a:t>never</a:t>
            </a:r>
            <a:r>
              <a:rPr lang="en-US" dirty="0"/>
              <a:t> be purchased with the P-Card or require special approval.</a:t>
            </a:r>
          </a:p>
        </p:txBody>
      </p:sp>
      <p:pic>
        <p:nvPicPr>
          <p:cNvPr id="9" name="Picture Placeholder 8" descr="Exclamation mark on a yellow background">
            <a:extLst>
              <a:ext uri="{FF2B5EF4-FFF2-40B4-BE49-F238E27FC236}">
                <a16:creationId xmlns:a16="http://schemas.microsoft.com/office/drawing/2014/main" id="{C4955A4D-92D3-C82B-8269-320F15C81F3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73058" y="10"/>
            <a:ext cx="3570941" cy="5143490"/>
          </a:xfrm>
          <a:noFill/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27BF00B-4360-AAAD-BDED-646D3E5D6846}"/>
              </a:ext>
            </a:extLst>
          </p:cNvPr>
          <p:cNvSpPr/>
          <p:nvPr/>
        </p:nvSpPr>
        <p:spPr>
          <a:xfrm>
            <a:off x="1082040" y="3685366"/>
            <a:ext cx="3853147" cy="993748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Just because a purchase is less than $4,999.00 </a:t>
            </a:r>
            <a:r>
              <a:rPr lang="en-US" sz="1600" b="1" dirty="0">
                <a:solidFill>
                  <a:srgbClr val="FFFF00"/>
                </a:solidFill>
                <a:latin typeface="Arial"/>
                <a:cs typeface="Arial"/>
              </a:rPr>
              <a:t>does not</a:t>
            </a:r>
            <a:r>
              <a:rPr lang="en-US" sz="160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mean it is allowable to purchase with the P-Card.</a:t>
            </a:r>
          </a:p>
        </p:txBody>
      </p:sp>
    </p:spTree>
    <p:extLst>
      <p:ext uri="{BB962C8B-B14F-4D97-AF65-F5344CB8AC3E}">
        <p14:creationId xmlns:p14="http://schemas.microsoft.com/office/powerpoint/2010/main" val="222776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5D9A7-E188-2119-F061-0722ED8E6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Sales tax</a:t>
            </a:r>
          </a:p>
        </p:txBody>
      </p:sp>
    </p:spTree>
    <p:extLst>
      <p:ext uri="{BB962C8B-B14F-4D97-AF65-F5344CB8AC3E}">
        <p14:creationId xmlns:p14="http://schemas.microsoft.com/office/powerpoint/2010/main" val="11944448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6C639-D9B6-66F7-D7B8-C500D518A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IU’s tax status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91B2BE-566C-CDEA-D836-4E0A83BDE0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124" y="1304260"/>
            <a:ext cx="4560579" cy="3126641"/>
          </a:xfrm>
          <a:noFill/>
        </p:spPr>
        <p:txBody>
          <a:bodyPr vert="horz" lIns="91440" tIns="45720" rIns="91440" bIns="45720" numCol="1" rtlCol="0" anchor="t">
            <a:noAutofit/>
          </a:bodyPr>
          <a:lstStyle/>
          <a:p>
            <a:r>
              <a:rPr lang="en-US" dirty="0"/>
              <a:t>The IRS classifies Indiana University as a government entity.</a:t>
            </a:r>
          </a:p>
          <a:p>
            <a:r>
              <a:rPr lang="en-US" dirty="0"/>
              <a:t>A purchase is a business expense if it meets the criteria defined in policy </a:t>
            </a:r>
            <a:r>
              <a:rPr lang="en-US" dirty="0">
                <a:solidFill>
                  <a:srgbClr val="FFFF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FIN-ACC-620</a:t>
            </a:r>
            <a:r>
              <a:rPr lang="en-US" dirty="0"/>
              <a:t>.</a:t>
            </a:r>
          </a:p>
          <a:p>
            <a:pPr lvl="1"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Necessary</a:t>
            </a:r>
          </a:p>
          <a:p>
            <a:pPr lvl="1"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Appropriate</a:t>
            </a:r>
          </a:p>
          <a:p>
            <a:pPr lvl="1"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Reasonable in amount</a:t>
            </a:r>
          </a:p>
          <a:p>
            <a:pPr lvl="1"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Served a legitimate university purpose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18C4DEFA-0184-A601-011C-885730CA3FE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2849662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64B55C1-D93B-1C33-8CE8-E198C09C5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P-Card and sales tax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774A1E9B-23E5-0310-3AB7-5FD75A50A7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303" y="2443911"/>
            <a:ext cx="4560579" cy="1977856"/>
          </a:xfrm>
        </p:spPr>
        <p:txBody>
          <a:bodyPr anchor="t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Tax exempt documentation must be submitted to the merchant.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Indiana-based merchants use IU’s Indiana sales tax exemption number.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D1F4BA2-8ED9-0E44-C314-850A2DCF16F6}"/>
              </a:ext>
            </a:extLst>
          </p:cNvPr>
          <p:cNvSpPr/>
          <p:nvPr/>
        </p:nvSpPr>
        <p:spPr>
          <a:xfrm>
            <a:off x="846228" y="1488160"/>
            <a:ext cx="3783856" cy="833933"/>
          </a:xfrm>
          <a:prstGeom prst="round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P-Card purchases are </a:t>
            </a:r>
            <a:r>
              <a:rPr lang="en-US" b="1" dirty="0">
                <a:solidFill>
                  <a:srgbClr val="FFFF00"/>
                </a:solidFill>
                <a:latin typeface="Arial"/>
                <a:cs typeface="Arial"/>
              </a:rPr>
              <a:t>not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 automatically tax free!</a:t>
            </a:r>
          </a:p>
        </p:txBody>
      </p:sp>
      <p:pic>
        <p:nvPicPr>
          <p:cNvPr id="8" name="Picture Placeholder 7" descr="A blue credit card with a chip&#10;&#10;AI-generated content may be incorrect.">
            <a:extLst>
              <a:ext uri="{FF2B5EF4-FFF2-40B4-BE49-F238E27FC236}">
                <a16:creationId xmlns:a16="http://schemas.microsoft.com/office/drawing/2014/main" id="{EF198F5B-65B3-DC15-848C-92EE2C89A37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98E56FA-299A-9070-3D42-34936A8A738F}"/>
              </a:ext>
            </a:extLst>
          </p:cNvPr>
          <p:cNvSpPr/>
          <p:nvPr/>
        </p:nvSpPr>
        <p:spPr>
          <a:xfrm>
            <a:off x="6154944" y="3265483"/>
            <a:ext cx="2629786" cy="1020725"/>
          </a:xfrm>
          <a:prstGeom prst="roundRect">
            <a:avLst/>
          </a:prstGeom>
          <a:solidFill>
            <a:schemeClr val="accent1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Sales Tax Exempt #0003123294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281E156-8B10-8730-2E3B-46A35D446CFE}"/>
              </a:ext>
            </a:extLst>
          </p:cNvPr>
          <p:cNvSpPr/>
          <p:nvPr/>
        </p:nvSpPr>
        <p:spPr>
          <a:xfrm>
            <a:off x="6479381" y="2021682"/>
            <a:ext cx="1721644" cy="42223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99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64B55C1-D93B-1C33-8CE8-E198C09C5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Sales tax </a:t>
            </a:r>
            <a:br>
              <a:rPr lang="en-US" dirty="0"/>
            </a:br>
            <a:r>
              <a:rPr lang="en-US" dirty="0"/>
              <a:t>outside Indiana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774A1E9B-23E5-0310-3AB7-5FD75A50A7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IU is registered as an employer in many states across the U.S.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The university has established tax-exempt status with these states.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Visit the </a:t>
            </a:r>
            <a:r>
              <a:rPr lang="en-US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Office of the University Controller (UCO) website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/>
              <a:t>to locate out of state tax exemption forms.</a:t>
            </a:r>
          </a:p>
        </p:txBody>
      </p:sp>
      <p:pic>
        <p:nvPicPr>
          <p:cNvPr id="9" name="Picture Placeholder 8" descr="Person holding credit card using laptop">
            <a:extLst>
              <a:ext uri="{FF2B5EF4-FFF2-40B4-BE49-F238E27FC236}">
                <a16:creationId xmlns:a16="http://schemas.microsoft.com/office/drawing/2014/main" id="{C4955A4D-92D3-C82B-8269-320F15C81F3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272334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F30C52-5498-BFBA-4A78-1EEDF40B1A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7876"/>
            <a:ext cx="9144000" cy="466774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FB3DC3D-367E-47E6-F1BE-EBC68E972363}"/>
              </a:ext>
            </a:extLst>
          </p:cNvPr>
          <p:cNvSpPr/>
          <p:nvPr/>
        </p:nvSpPr>
        <p:spPr>
          <a:xfrm>
            <a:off x="6022859" y="3665543"/>
            <a:ext cx="2629786" cy="1020725"/>
          </a:xfrm>
          <a:prstGeom prst="round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 the Reference Material Library, scroll down.</a:t>
            </a:r>
          </a:p>
        </p:txBody>
      </p:sp>
    </p:spTree>
    <p:extLst>
      <p:ext uri="{BB962C8B-B14F-4D97-AF65-F5344CB8AC3E}">
        <p14:creationId xmlns:p14="http://schemas.microsoft.com/office/powerpoint/2010/main" val="2976335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B3FC33-8F4A-E52C-7187-52DC6BF307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4817"/>
            <a:ext cx="9144000" cy="4673866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B91843B-F5A3-1FD9-555A-512E69B3029E}"/>
              </a:ext>
            </a:extLst>
          </p:cNvPr>
          <p:cNvSpPr/>
          <p:nvPr/>
        </p:nvSpPr>
        <p:spPr>
          <a:xfrm>
            <a:off x="3463957" y="1318437"/>
            <a:ext cx="3269996" cy="1112875"/>
          </a:xfrm>
          <a:prstGeom prst="round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Check the box next to Tax and enter the name of the state you’re looking for.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8DF2579-4C66-9E27-0381-290BA603514A}"/>
              </a:ext>
            </a:extLst>
          </p:cNvPr>
          <p:cNvSpPr/>
          <p:nvPr/>
        </p:nvSpPr>
        <p:spPr>
          <a:xfrm>
            <a:off x="5044664" y="3682409"/>
            <a:ext cx="3269996" cy="1112875"/>
          </a:xfrm>
          <a:prstGeom prst="round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Click on the name of the Form to download it.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05F6AA-75D6-6292-D501-EBA2EBB178F5}"/>
              </a:ext>
            </a:extLst>
          </p:cNvPr>
          <p:cNvSpPr/>
          <p:nvPr/>
        </p:nvSpPr>
        <p:spPr>
          <a:xfrm>
            <a:off x="1893204" y="3260179"/>
            <a:ext cx="1721644" cy="42223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6892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0A87A04-3D35-94C7-FE4D-C3EC51712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/>
              <a:t>Paying sales tax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69D677E-B0DB-A251-1163-AF76F70C23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Request specialized state tax exemption forms through the </a:t>
            </a:r>
            <a:r>
              <a:rPr lang="en-US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UCO’s Contact Form</a:t>
            </a:r>
            <a:r>
              <a:rPr lang="en-US" dirty="0"/>
              <a:t>. </a:t>
            </a:r>
          </a:p>
          <a:p>
            <a:r>
              <a:rPr lang="en-US" dirty="0"/>
              <a:t>Merchants may choose not to honor IU’s tax-exempt status. </a:t>
            </a:r>
          </a:p>
          <a:p>
            <a:r>
              <a:rPr lang="en-US" dirty="0"/>
              <a:t>Check out the </a:t>
            </a:r>
            <a:r>
              <a:rPr lang="en-US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So, you were charged sales tax video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/>
              <a:t>to learn how to handle this situation.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F452DFF4-92D7-2798-175D-A71D914913E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l="26869" r="26869"/>
          <a:stretch/>
        </p:blipFill>
        <p:spPr>
          <a:noFill/>
        </p:spPr>
      </p:pic>
    </p:spTree>
    <p:extLst>
      <p:ext uri="{BB962C8B-B14F-4D97-AF65-F5344CB8AC3E}">
        <p14:creationId xmlns:p14="http://schemas.microsoft.com/office/powerpoint/2010/main" val="76443506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6E503D9-8354-5337-7CB2-E1F581F5B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124" y="464386"/>
            <a:ext cx="4560579" cy="779318"/>
          </a:xfrm>
        </p:spPr>
        <p:txBody>
          <a:bodyPr anchor="ctr">
            <a:normAutofit/>
          </a:bodyPr>
          <a:lstStyle/>
          <a:p>
            <a:r>
              <a:rPr lang="en-US" dirty="0"/>
              <a:t>Goals of this training</a:t>
            </a: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44794FA9-995C-0141-4AFD-A01BA9DFBE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124" y="1629404"/>
            <a:ext cx="4560579" cy="2801497"/>
          </a:xfrm>
        </p:spPr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en-US" dirty="0"/>
              <a:t>Equip you with the knowledge you need to be a responsible cardholder.</a:t>
            </a:r>
          </a:p>
          <a:p>
            <a:pPr>
              <a:buFont typeface="+mj-lt"/>
              <a:buAutoNum type="arabicPeriod"/>
            </a:pPr>
            <a:r>
              <a:rPr lang="en-US" dirty="0"/>
              <a:t>Show you where to go for support when questions come up.</a:t>
            </a:r>
          </a:p>
          <a:p>
            <a:pPr>
              <a:buFont typeface="+mj-lt"/>
              <a:buAutoNum type="arabicPeriod"/>
            </a:pPr>
            <a:endParaRPr lang="en-US" dirty="0"/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7590474E-CBA3-6F36-589D-37AC0ECDA5B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3014" r="50644"/>
          <a:stretch>
            <a:fillRect/>
          </a:stretch>
        </p:blipFill>
        <p:spPr>
          <a:xfrm>
            <a:off x="5564909" y="10"/>
            <a:ext cx="3570941" cy="5143490"/>
          </a:xfrm>
          <a:noFill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D03435F-3641-BB94-3BB9-EBD2BE45B671}"/>
              </a:ext>
            </a:extLst>
          </p:cNvPr>
          <p:cNvSpPr/>
          <p:nvPr/>
        </p:nvSpPr>
        <p:spPr>
          <a:xfrm>
            <a:off x="584038" y="3348922"/>
            <a:ext cx="4452750" cy="716594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Audience for this course: future responsible P-Cardholders</a:t>
            </a:r>
          </a:p>
        </p:txBody>
      </p:sp>
    </p:spTree>
    <p:extLst>
      <p:ext uri="{BB962C8B-B14F-4D97-AF65-F5344CB8AC3E}">
        <p14:creationId xmlns:p14="http://schemas.microsoft.com/office/powerpoint/2010/main" val="2848370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4D349-9C06-EE78-7B94-5F0C53854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Types of P-Cards</a:t>
            </a:r>
          </a:p>
        </p:txBody>
      </p:sp>
    </p:spTree>
    <p:extLst>
      <p:ext uri="{BB962C8B-B14F-4D97-AF65-F5344CB8AC3E}">
        <p14:creationId xmlns:p14="http://schemas.microsoft.com/office/powerpoint/2010/main" val="26680142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16392DC-515C-0488-9661-7B5DA1B21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P-Cards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7C13437-AE82-2ED2-5363-6F63C31C15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Individual cards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C07EAAF-AD8F-DA90-5B4D-8984EE72233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The person issued the card is the only person who uses the card.</a:t>
            </a:r>
          </a:p>
          <a:p>
            <a:r>
              <a:rPr lang="en-US" dirty="0"/>
              <a:t>Person’s name is printed on the face of the card and card is signed by them.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5E29036-7D6C-AD8A-21E2-287F261F01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Department cards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76144A1-4F12-E2F9-861C-0C86ABA68218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Intended to be used by multiple individuals within a department. </a:t>
            </a:r>
          </a:p>
          <a:p>
            <a:r>
              <a:rPr lang="en-US" dirty="0"/>
              <a:t>A department or group name is printed on the face of the card and the card </a:t>
            </a:r>
            <a:r>
              <a:rPr lang="en-US" dirty="0">
                <a:solidFill>
                  <a:srgbClr val="FFFF00"/>
                </a:solidFill>
              </a:rPr>
              <a:t>should not </a:t>
            </a:r>
            <a:r>
              <a:rPr lang="en-US" dirty="0"/>
              <a:t>be signed.</a:t>
            </a:r>
          </a:p>
        </p:txBody>
      </p:sp>
    </p:spTree>
    <p:extLst>
      <p:ext uri="{BB962C8B-B14F-4D97-AF65-F5344CB8AC3E}">
        <p14:creationId xmlns:p14="http://schemas.microsoft.com/office/powerpoint/2010/main" val="7948005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0FE88EA5-0962-E5BC-7593-AF70CA7BC4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9827" y="759070"/>
            <a:ext cx="8004391" cy="699065"/>
          </a:xfrm>
        </p:spPr>
        <p:txBody>
          <a:bodyPr anchor="ctr">
            <a:normAutofit/>
          </a:bodyPr>
          <a:lstStyle/>
          <a:p>
            <a:r>
              <a:rPr lang="en-US" dirty="0"/>
              <a:t>Individual responsible cardholders</a:t>
            </a:r>
          </a:p>
        </p:txBody>
      </p:sp>
      <p:graphicFrame>
        <p:nvGraphicFramePr>
          <p:cNvPr id="11" name="Subtitle 8">
            <a:extLst>
              <a:ext uri="{FF2B5EF4-FFF2-40B4-BE49-F238E27FC236}">
                <a16:creationId xmlns:a16="http://schemas.microsoft.com/office/drawing/2014/main" id="{55736F49-6245-D624-7187-EF163F4EC39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68592118"/>
              </p:ext>
            </p:extLst>
          </p:nvPr>
        </p:nvGraphicFramePr>
        <p:xfrm>
          <a:off x="518824" y="1629404"/>
          <a:ext cx="8015594" cy="28106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084D87-6515-BF61-4836-4AA23A4F75D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400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spcAft>
                <a:spcPts val="600"/>
              </a:spcAft>
            </a:pPr>
            <a:fld id="{433CE5C5-9150-4499-BCD5-49B4D1450CC2}" type="slidenum">
              <a:rPr lang="en-US" smtClean="0"/>
              <a:pPr>
                <a:spcAft>
                  <a:spcPts val="600"/>
                </a:spcAft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02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494B30AE-58A2-4196-9943-5D98DF035F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graphicEl>
                                              <a:dgm id="{494B30AE-58A2-4196-9943-5D98DF035F6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>
                                            <p:graphicEl>
                                              <a:dgm id="{494B30AE-58A2-4196-9943-5D98DF035F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>
                                            <p:graphicEl>
                                              <a:dgm id="{494B30AE-58A2-4196-9943-5D98DF035F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95A2DA97-6EA6-4556-B60F-57F0D9DFE8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graphicEl>
                                              <a:dgm id="{95A2DA97-6EA6-4556-B60F-57F0D9DFE80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>
                                            <p:graphicEl>
                                              <a:dgm id="{95A2DA97-6EA6-4556-B60F-57F0D9DFE8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>
                                            <p:graphicEl>
                                              <a:dgm id="{95A2DA97-6EA6-4556-B60F-57F0D9DFE8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6F21D3F4-768C-4FEF-A088-6D4E7A1FCB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graphicEl>
                                              <a:dgm id="{6F21D3F4-768C-4FEF-A088-6D4E7A1FCB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>
                                            <p:graphicEl>
                                              <a:dgm id="{6F21D3F4-768C-4FEF-A088-6D4E7A1FCB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>
                                            <p:graphicEl>
                                              <a:dgm id="{6F21D3F4-768C-4FEF-A088-6D4E7A1FCB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D0C1EA1F-7851-401F-91EA-D81AC4B796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>
                                            <p:graphicEl>
                                              <a:dgm id="{D0C1EA1F-7851-401F-91EA-D81AC4B796B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>
                                            <p:graphicEl>
                                              <a:dgm id="{D0C1EA1F-7851-401F-91EA-D81AC4B796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>
                                            <p:graphicEl>
                                              <a:dgm id="{D0C1EA1F-7851-401F-91EA-D81AC4B796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2D941FC3-F32C-4D06-BF0C-78E5F220D4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>
                                            <p:graphicEl>
                                              <a:dgm id="{2D941FC3-F32C-4D06-BF0C-78E5F220D4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>
                                            <p:graphicEl>
                                              <a:dgm id="{2D941FC3-F32C-4D06-BF0C-78E5F220D4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>
                                            <p:graphicEl>
                                              <a:dgm id="{2D941FC3-F32C-4D06-BF0C-78E5F220D4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7CE6725D-A35B-42ED-8C35-173BE3D7F9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>
                                            <p:graphicEl>
                                              <a:dgm id="{7CE6725D-A35B-42ED-8C35-173BE3D7F9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>
                                            <p:graphicEl>
                                              <a:dgm id="{7CE6725D-A35B-42ED-8C35-173BE3D7F9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>
                                            <p:graphicEl>
                                              <a:dgm id="{7CE6725D-A35B-42ED-8C35-173BE3D7F9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83D87EA5-0ED0-428F-824B-D4E95EDEBC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>
                                            <p:graphicEl>
                                              <a:dgm id="{83D87EA5-0ED0-428F-824B-D4E95EDEBCD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>
                                            <p:graphicEl>
                                              <a:dgm id="{83D87EA5-0ED0-428F-824B-D4E95EDEBC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>
                                            <p:graphicEl>
                                              <a:dgm id="{83D87EA5-0ED0-428F-824B-D4E95EDEBC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EBB1EB30-682B-4232-8ED9-242074FF00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>
                                            <p:graphicEl>
                                              <a:dgm id="{EBB1EB30-682B-4232-8ED9-242074FF00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>
                                            <p:graphicEl>
                                              <a:dgm id="{EBB1EB30-682B-4232-8ED9-242074FF00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>
                                            <p:graphicEl>
                                              <a:dgm id="{EBB1EB30-682B-4232-8ED9-242074FF00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0441A8F3-8376-462F-A43C-441C67A2EF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>
                                            <p:graphicEl>
                                              <a:dgm id="{0441A8F3-8376-462F-A43C-441C67A2EFA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>
                                            <p:graphicEl>
                                              <a:dgm id="{0441A8F3-8376-462F-A43C-441C67A2EF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">
                                            <p:graphicEl>
                                              <a:dgm id="{0441A8F3-8376-462F-A43C-441C67A2EF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 uiExpand="1">
        <p:bldSub>
          <a:bldDgm bld="one"/>
        </p:bldSub>
      </p:bldGraphic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D6B0F-010B-DE84-196F-E0F1128A7D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9827" y="759070"/>
            <a:ext cx="8004391" cy="699065"/>
          </a:xfrm>
        </p:spPr>
        <p:txBody>
          <a:bodyPr anchor="ctr">
            <a:normAutofit/>
          </a:bodyPr>
          <a:lstStyle/>
          <a:p>
            <a:r>
              <a:rPr lang="en-US" dirty="0"/>
              <a:t>Department responsible cardholders</a:t>
            </a:r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5A97DAFF-9908-F5E2-1C8E-475C9E9E9DC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15288828"/>
              </p:ext>
            </p:extLst>
          </p:nvPr>
        </p:nvGraphicFramePr>
        <p:xfrm>
          <a:off x="518824" y="1629404"/>
          <a:ext cx="8015594" cy="28106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130006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0F78563-1768-48B1-972E-69850169EF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graphicEl>
                                              <a:dgm id="{00F78563-1768-48B1-972E-69850169EF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graphicEl>
                                              <a:dgm id="{00F78563-1768-48B1-972E-69850169EF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10D6D26-1971-42BA-96DD-A9382408FE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graphicEl>
                                              <a:dgm id="{F10D6D26-1971-42BA-96DD-A9382408FE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graphicEl>
                                              <a:dgm id="{F10D6D26-1971-42BA-96DD-A9382408FE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8BE8642-7158-4DF6-9171-0FF33AB09D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graphicEl>
                                              <a:dgm id="{B8BE8642-7158-4DF6-9171-0FF33AB09D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graphicEl>
                                              <a:dgm id="{B8BE8642-7158-4DF6-9171-0FF33AB09D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C8A4B49-09F4-4882-B290-6D24CAF385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graphicEl>
                                              <a:dgm id="{7C8A4B49-09F4-4882-B290-6D24CAF385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graphicEl>
                                              <a:dgm id="{7C8A4B49-09F4-4882-B290-6D24CAF385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0B5F0C9-488C-455B-A835-7872345032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graphicEl>
                                              <a:dgm id="{40B5F0C9-488C-455B-A835-7872345032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graphicEl>
                                              <a:dgm id="{40B5F0C9-488C-455B-A835-7872345032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EABAA95-2E08-4CF9-A952-4DE377C8FE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graphicEl>
                                              <a:dgm id="{9EABAA95-2E08-4CF9-A952-4DE377C8FE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graphicEl>
                                              <a:dgm id="{9EABAA95-2E08-4CF9-A952-4DE377C8FE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1E4622F-4F17-428E-AB49-C2899BE007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graphicEl>
                                              <a:dgm id="{71E4622F-4F17-428E-AB49-C2899BE007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graphicEl>
                                              <a:dgm id="{71E4622F-4F17-428E-AB49-C2899BE007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76D8557-B208-49C4-BCE7-7F9F4A56B6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>
                                            <p:graphicEl>
                                              <a:dgm id="{076D8557-B208-49C4-BCE7-7F9F4A56B6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>
                                            <p:graphicEl>
                                              <a:dgm id="{076D8557-B208-49C4-BCE7-7F9F4A56B6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9C65FB0-6B53-40DA-91D8-B4D711EE40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graphicEl>
                                              <a:dgm id="{09C65FB0-6B53-40DA-91D8-B4D711EE40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graphicEl>
                                              <a:dgm id="{09C65FB0-6B53-40DA-91D8-B4D711EE40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285A8C7-7623-456B-A3B2-407CC7DDAE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>
                                            <p:graphicEl>
                                              <a:dgm id="{E285A8C7-7623-456B-A3B2-407CC7DDAE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>
                                            <p:graphicEl>
                                              <a:dgm id="{E285A8C7-7623-456B-A3B2-407CC7DDAE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Dgm bld="one"/>
        </p:bldSub>
      </p:bldGraphic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C071CA2C-EC27-1B30-B180-105FB892A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64290"/>
            <a:ext cx="7886700" cy="857250"/>
          </a:xfrm>
        </p:spPr>
        <p:txBody>
          <a:bodyPr/>
          <a:lstStyle/>
          <a:p>
            <a:r>
              <a:rPr lang="en-US" dirty="0"/>
              <a:t>Choosing a card type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65599C1-AACF-39FE-2E1A-B11D97427F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 anchor="ctr"/>
          <a:lstStyle/>
          <a:p>
            <a:r>
              <a:rPr lang="en-US" dirty="0"/>
              <a:t>IU departments are responsible for choosing the appropriate P-Card type for their business processes. </a:t>
            </a:r>
          </a:p>
          <a:p>
            <a:r>
              <a:rPr lang="en-US" dirty="0"/>
              <a:t>Only one physical card will be issued per P-Card account.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10C200A6-E0D4-F6B2-DA49-C85C0BB7B3D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26333" r="26332" b="-1"/>
          <a:stretch>
            <a:fillRect/>
          </a:stretch>
        </p:blipFill>
        <p:spPr>
          <a:xfrm>
            <a:off x="4629150" y="1369219"/>
            <a:ext cx="3886200" cy="3263504"/>
          </a:xfrm>
          <a:noFill/>
        </p:spPr>
      </p:pic>
    </p:spTree>
    <p:extLst>
      <p:ext uri="{BB962C8B-B14F-4D97-AF65-F5344CB8AC3E}">
        <p14:creationId xmlns:p14="http://schemas.microsoft.com/office/powerpoint/2010/main" val="247661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1744436-D0B5-A3CA-BFA5-E6492C690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694" y="2274522"/>
            <a:ext cx="7328896" cy="656910"/>
          </a:xfrm>
        </p:spPr>
        <p:txBody>
          <a:bodyPr/>
          <a:lstStyle/>
          <a:p>
            <a:r>
              <a:rPr lang="en-US" dirty="0"/>
              <a:t>Module 3: Using the P-Card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0C9BED-2C8E-14E0-04C8-4DC843E645F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400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3CE5C5-9150-4499-BCD5-49B4D1450CC2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94458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7336A05-D744-FC63-BE3F-972BAAA8B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Card sign-out process</a:t>
            </a:r>
          </a:p>
        </p:txBody>
      </p:sp>
    </p:spTree>
    <p:extLst>
      <p:ext uri="{BB962C8B-B14F-4D97-AF65-F5344CB8AC3E}">
        <p14:creationId xmlns:p14="http://schemas.microsoft.com/office/powerpoint/2010/main" val="33510554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E7CCDD9B-2285-CCE4-F6D6-C16B337F3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64290"/>
            <a:ext cx="7886700" cy="857250"/>
          </a:xfrm>
        </p:spPr>
        <p:txBody>
          <a:bodyPr anchor="ctr">
            <a:normAutofit/>
          </a:bodyPr>
          <a:lstStyle/>
          <a:p>
            <a:r>
              <a:rPr lang="en-US" dirty="0"/>
              <a:t>Tracking department card use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D46920B-9886-6ADA-5DFD-3EFABD3E3A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>
            <a:normAutofit/>
          </a:bodyPr>
          <a:lstStyle/>
          <a:p>
            <a:r>
              <a:rPr lang="en-US" dirty="0"/>
              <a:t>The responsible cardholder must track who is using the card, when, and why. </a:t>
            </a:r>
          </a:p>
          <a:p>
            <a:r>
              <a:rPr lang="en-US" dirty="0"/>
              <a:t>The P-Card sign-out log should be completed every time use of the P-Card is requested. </a:t>
            </a:r>
          </a:p>
        </p:txBody>
      </p:sp>
      <p:pic>
        <p:nvPicPr>
          <p:cNvPr id="10" name="Picture Placeholder 9" descr="A group of people riding bicycles on a track&#10;&#10;AI-generated content may be incorrect.">
            <a:extLst>
              <a:ext uri="{FF2B5EF4-FFF2-40B4-BE49-F238E27FC236}">
                <a16:creationId xmlns:a16="http://schemas.microsoft.com/office/drawing/2014/main" id="{D037563A-86D3-6EA1-45BC-9A9AE13CF1F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29150" y="1369219"/>
            <a:ext cx="3886200" cy="3263504"/>
          </a:xfrm>
          <a:noFill/>
        </p:spPr>
      </p:pic>
    </p:spTree>
    <p:extLst>
      <p:ext uri="{BB962C8B-B14F-4D97-AF65-F5344CB8AC3E}">
        <p14:creationId xmlns:p14="http://schemas.microsoft.com/office/powerpoint/2010/main" val="137866336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5FF5872-DBC7-5BC4-9EAE-9AC7923EE5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P-Card sign-out process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344AE04-4143-3E4E-5EB4-8B746FC090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824" y="1629404"/>
            <a:ext cx="5401916" cy="281063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If you create your own sign-out log, it must collect these four key pieces of information at a minimum:</a:t>
            </a:r>
          </a:p>
          <a:p>
            <a:pPr>
              <a:buFont typeface="+mj-lt"/>
              <a:buAutoNum type="arabicPeriod"/>
            </a:pPr>
            <a:r>
              <a:rPr lang="en-US" dirty="0"/>
              <a:t>The IU username of the purchase requestor. </a:t>
            </a:r>
          </a:p>
          <a:p>
            <a:pPr>
              <a:buFont typeface="+mj-lt"/>
              <a:buAutoNum type="arabicPeriod"/>
            </a:pPr>
            <a:r>
              <a:rPr lang="en-US" dirty="0"/>
              <a:t>The purchase date. </a:t>
            </a:r>
          </a:p>
          <a:p>
            <a:pPr>
              <a:buFont typeface="+mj-lt"/>
              <a:buAutoNum type="arabicPeriod"/>
            </a:pPr>
            <a:r>
              <a:rPr lang="en-US" dirty="0"/>
              <a:t>The merchant name. </a:t>
            </a:r>
          </a:p>
          <a:p>
            <a:pPr>
              <a:buFont typeface="+mj-lt"/>
              <a:buAutoNum type="arabicPeriod"/>
            </a:pPr>
            <a:r>
              <a:rPr lang="en-US" dirty="0"/>
              <a:t>The dollar amount.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1D48FF-C3CC-A646-C81D-EC879E1A678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400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3CE5C5-9150-4499-BCD5-49B4D1450CC2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B4BC277-F8FA-B254-C89E-B6A33AFE9438}"/>
              </a:ext>
            </a:extLst>
          </p:cNvPr>
          <p:cNvSpPr/>
          <p:nvPr/>
        </p:nvSpPr>
        <p:spPr>
          <a:xfrm>
            <a:off x="6225540" y="1844040"/>
            <a:ext cx="2552700" cy="2146417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Use the </a:t>
            </a:r>
            <a:r>
              <a:rPr lang="en-US" dirty="0">
                <a:solidFill>
                  <a:srgbClr val="FFFF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P-Card Sign-Out Template</a:t>
            </a:r>
            <a:r>
              <a:rPr lang="en-US" dirty="0"/>
              <a:t> provided by Card Services.</a:t>
            </a:r>
          </a:p>
        </p:txBody>
      </p:sp>
    </p:spTree>
    <p:extLst>
      <p:ext uri="{BB962C8B-B14F-4D97-AF65-F5344CB8AC3E}">
        <p14:creationId xmlns:p14="http://schemas.microsoft.com/office/powerpoint/2010/main" val="24540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FA61411-4CF1-A49E-50AF-DBAA618EF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124" y="464386"/>
            <a:ext cx="4560579" cy="779318"/>
          </a:xfrm>
        </p:spPr>
        <p:txBody>
          <a:bodyPr anchor="ctr">
            <a:normAutofit/>
          </a:bodyPr>
          <a:lstStyle/>
          <a:p>
            <a:r>
              <a:rPr lang="en-US" dirty="0"/>
              <a:t>Saving records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D79F96C-ADE2-FB2F-F836-00790A7102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124" y="1629404"/>
            <a:ext cx="4560579" cy="2801497"/>
          </a:xfrm>
        </p:spPr>
        <p:txBody>
          <a:bodyPr/>
          <a:lstStyle/>
          <a:p>
            <a:r>
              <a:rPr lang="en-US" dirty="0"/>
              <a:t>If your department has more than one P-Card, maintain a separate sign-out log for each card. </a:t>
            </a:r>
          </a:p>
          <a:p>
            <a:r>
              <a:rPr lang="en-US" dirty="0"/>
              <a:t>Save sign-out logs for </a:t>
            </a:r>
            <a:r>
              <a:rPr lang="en-US" dirty="0">
                <a:solidFill>
                  <a:srgbClr val="FFFF00"/>
                </a:solidFill>
              </a:rPr>
              <a:t>three fiscal years</a:t>
            </a:r>
            <a:r>
              <a:rPr lang="en-US" dirty="0"/>
              <a:t>.</a:t>
            </a:r>
          </a:p>
        </p:txBody>
      </p:sp>
      <p:pic>
        <p:nvPicPr>
          <p:cNvPr id="8" name="Picture Placeholder 7" descr="A person looking at a book in a library&#10;&#10;AI-generated content may be incorrect.">
            <a:extLst>
              <a:ext uri="{FF2B5EF4-FFF2-40B4-BE49-F238E27FC236}">
                <a16:creationId xmlns:a16="http://schemas.microsoft.com/office/drawing/2014/main" id="{E666706E-F99E-56D0-FD8B-2AE877E97B8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64909" y="675"/>
            <a:ext cx="3570941" cy="5142151"/>
          </a:xfrm>
          <a:noFill/>
        </p:spPr>
      </p:pic>
    </p:spTree>
    <p:extLst>
      <p:ext uri="{BB962C8B-B14F-4D97-AF65-F5344CB8AC3E}">
        <p14:creationId xmlns:p14="http://schemas.microsoft.com/office/powerpoint/2010/main" val="1561673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64B55C1-D93B-1C33-8CE8-E198C09C5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303" y="464386"/>
            <a:ext cx="4560579" cy="779318"/>
          </a:xfrm>
        </p:spPr>
        <p:txBody>
          <a:bodyPr anchor="ctr">
            <a:normAutofit/>
          </a:bodyPr>
          <a:lstStyle/>
          <a:p>
            <a:r>
              <a:rPr lang="en-US"/>
              <a:t>Course structure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3C363C9-5402-AC16-1791-DF2DC38B1D23}"/>
              </a:ext>
            </a:extLst>
          </p:cNvPr>
          <p:cNvSpPr/>
          <p:nvPr/>
        </p:nvSpPr>
        <p:spPr>
          <a:xfrm>
            <a:off x="411480" y="3402419"/>
            <a:ext cx="4674402" cy="1148315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774A1E9B-23E5-0310-3AB7-5FD75A50A7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303" y="1629404"/>
            <a:ext cx="4560579" cy="304970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This course is made up of modules.</a:t>
            </a:r>
          </a:p>
          <a:p>
            <a:r>
              <a:rPr lang="en-US" dirty="0"/>
              <a:t>Each module consists of short videos followed by a quiz.</a:t>
            </a:r>
          </a:p>
          <a:p>
            <a:r>
              <a:rPr lang="en-US" dirty="0"/>
              <a:t>The course ends with a final assessment.</a:t>
            </a:r>
          </a:p>
          <a:p>
            <a:pPr marL="0" indent="0">
              <a:buNone/>
            </a:pPr>
            <a:r>
              <a:rPr lang="en-US" sz="1900" b="1" dirty="0"/>
              <a:t>Responsible cardholders must earn a score of 80% or higher fulfill the training requirement and be granted a P-Card.</a:t>
            </a:r>
          </a:p>
        </p:txBody>
      </p:sp>
      <p:pic>
        <p:nvPicPr>
          <p:cNvPr id="9" name="Picture Placeholder 8" descr="A person in cap and gown holding a diploma&#10;&#10;AI-generated content may be incorrect.">
            <a:extLst>
              <a:ext uri="{FF2B5EF4-FFF2-40B4-BE49-F238E27FC236}">
                <a16:creationId xmlns:a16="http://schemas.microsoft.com/office/drawing/2014/main" id="{3AE91562-A3D7-288E-E490-EA2B72F2206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73058" y="10"/>
            <a:ext cx="3570941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12241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A32EEAE1-9C1F-F1DE-24D3-587F3DEE7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64290"/>
            <a:ext cx="7886700" cy="857250"/>
          </a:xfrm>
        </p:spPr>
        <p:txBody>
          <a:bodyPr anchor="ctr">
            <a:normAutofit/>
          </a:bodyPr>
          <a:lstStyle/>
          <a:p>
            <a:r>
              <a:rPr lang="en-US" dirty="0"/>
              <a:t>Collecting receipts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5EDB13DD-03E6-7FBE-C58E-C43B59FF48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Make sure purchase requestors know they must turn in a receipt. </a:t>
            </a:r>
          </a:p>
          <a:p>
            <a:r>
              <a:rPr lang="en-US" dirty="0"/>
              <a:t>Submit a paper receipt.</a:t>
            </a:r>
          </a:p>
          <a:p>
            <a:r>
              <a:rPr lang="en-US" dirty="0"/>
              <a:t>Forward an emailed invoice.</a:t>
            </a:r>
          </a:p>
          <a:p>
            <a:r>
              <a:rPr lang="en-US" dirty="0"/>
              <a:t>Upload a scanned image to a shared drive.</a:t>
            </a:r>
          </a:p>
        </p:txBody>
      </p:sp>
      <p:pic>
        <p:nvPicPr>
          <p:cNvPr id="14" name="Content Placeholder 13" descr="A computer with envelopes flying out of it&#10;&#10;AI-generated content may be incorrect.">
            <a:extLst>
              <a:ext uri="{FF2B5EF4-FFF2-40B4-BE49-F238E27FC236}">
                <a16:creationId xmlns:a16="http://schemas.microsoft.com/office/drawing/2014/main" id="{4B7B341B-B06B-CD52-476F-CC340B3666B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 flipH="1">
            <a:off x="4629152" y="1635974"/>
            <a:ext cx="3886200" cy="2185987"/>
          </a:xfrm>
          <a:noFill/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01E135E-83C5-EB29-3816-9B7CB2D580F1}"/>
              </a:ext>
            </a:extLst>
          </p:cNvPr>
          <p:cNvSpPr/>
          <p:nvPr/>
        </p:nvSpPr>
        <p:spPr>
          <a:xfrm>
            <a:off x="838200" y="3931920"/>
            <a:ext cx="7677150" cy="640080"/>
          </a:xfrm>
          <a:prstGeom prst="round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The important thing is that receipts are turned in as soon as possible.</a:t>
            </a:r>
          </a:p>
        </p:txBody>
      </p:sp>
    </p:spTree>
    <p:extLst>
      <p:ext uri="{BB962C8B-B14F-4D97-AF65-F5344CB8AC3E}">
        <p14:creationId xmlns:p14="http://schemas.microsoft.com/office/powerpoint/2010/main" val="39395799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C32C3-41C9-9346-9220-8249E989C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693" y="2274522"/>
            <a:ext cx="7477579" cy="656910"/>
          </a:xfrm>
        </p:spPr>
        <p:txBody>
          <a:bodyPr/>
          <a:lstStyle/>
          <a:p>
            <a:r>
              <a:rPr lang="en-US" dirty="0"/>
              <a:t>Purchasing restricted items</a:t>
            </a:r>
          </a:p>
        </p:txBody>
      </p:sp>
    </p:spTree>
    <p:extLst>
      <p:ext uri="{BB962C8B-B14F-4D97-AF65-F5344CB8AC3E}">
        <p14:creationId xmlns:p14="http://schemas.microsoft.com/office/powerpoint/2010/main" val="258955317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65E08-79B5-D3E9-413A-581A421E7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Restricted items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39F4D9-7E3D-E493-749A-9C41BF1085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Have additional compliance considerations.</a:t>
            </a:r>
          </a:p>
          <a:p>
            <a:r>
              <a:rPr lang="en-US" dirty="0"/>
              <a:t>How do I know if the purchase I’m making is restricted?</a:t>
            </a:r>
          </a:p>
          <a:p>
            <a:r>
              <a:rPr lang="en-US" dirty="0"/>
              <a:t>Check </a:t>
            </a:r>
            <a:r>
              <a:rPr lang="en-US" u="sng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SOP-CARD-04: Restricted Items</a:t>
            </a:r>
            <a:endParaRPr lang="en-US" u="sng" dirty="0">
              <a:solidFill>
                <a:srgbClr val="0070C0"/>
              </a:solidFill>
            </a:endParaRP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56F80EA4-1429-E147-2A6E-705AC4F9E99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30545" r="30545"/>
          <a:stretch>
            <a:fillRect/>
          </a:stretch>
        </p:blipFill>
        <p:spPr/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CACE3EE-10D8-7564-E090-CC6B230C2AA1}"/>
              </a:ext>
            </a:extLst>
          </p:cNvPr>
          <p:cNvSpPr/>
          <p:nvPr/>
        </p:nvSpPr>
        <p:spPr>
          <a:xfrm>
            <a:off x="1138924" y="3897630"/>
            <a:ext cx="5771542" cy="959147"/>
          </a:xfrm>
          <a:prstGeom prst="roundRect">
            <a:avLst/>
          </a:prstGeom>
          <a:ln/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Bonus! SOP lists how restricted items should be purchased, or the situation should be handled.</a:t>
            </a:r>
          </a:p>
        </p:txBody>
      </p:sp>
    </p:spTree>
    <p:extLst>
      <p:ext uri="{BB962C8B-B14F-4D97-AF65-F5344CB8AC3E}">
        <p14:creationId xmlns:p14="http://schemas.microsoft.com/office/powerpoint/2010/main" val="282582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65E08-79B5-D3E9-413A-581A421E7B4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Examples of restricted items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EF824213-B555-9AB4-0EAB-9E6E8C592B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9808966"/>
              </p:ext>
            </p:extLst>
          </p:nvPr>
        </p:nvGraphicFramePr>
        <p:xfrm>
          <a:off x="523348" y="1630404"/>
          <a:ext cx="8011069" cy="28187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26350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A1D76F3-DDE9-4C03-B6F2-D9A54AED55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7A1D76F3-DDE9-4C03-B6F2-D9A54AED55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E420126-467E-4E4C-A6C2-8354CC1C64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graphicEl>
                                              <a:dgm id="{5E420126-467E-4E4C-A6C2-8354CC1C64B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9E70BBC-CEEF-48C9-A104-7BD5533C78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graphicEl>
                                              <a:dgm id="{A9E70BBC-CEEF-48C9-A104-7BD5533C78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7D0EB2B-C8F0-4D76-B6BC-4EC0FE8A27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graphicEl>
                                              <a:dgm id="{17D0EB2B-C8F0-4D76-B6BC-4EC0FE8A279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C7BA0CF-8F2E-478D-A7CA-DF03C11E5F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graphicEl>
                                              <a:dgm id="{EC7BA0CF-8F2E-478D-A7CA-DF03C11E5F1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F8A0E5C-AEE6-480A-9336-205498D937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graphicEl>
                                              <a:dgm id="{EF8A0E5C-AEE6-480A-9336-205498D937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A41F659-998B-4D70-A19C-1D3D9DD84F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graphicEl>
                                              <a:dgm id="{CA41F659-998B-4D70-A19C-1D3D9DD84F4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8B9B7A7-133C-431E-A872-6855507BB4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graphicEl>
                                              <a:dgm id="{58B9B7A7-133C-431E-A872-6855507BB40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6385A7F-14EB-42AC-B9F7-8482D7940A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graphicEl>
                                              <a:dgm id="{66385A7F-14EB-42AC-B9F7-8482D7940A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4406FD5-B380-4B49-A0EA-7A943B194F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graphicEl>
                                              <a:dgm id="{24406FD5-B380-4B49-A0EA-7A943B194F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118D9E8-428D-4CC8-B143-33F3BA6660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graphicEl>
                                              <a:dgm id="{0118D9E8-428D-4CC8-B143-33F3BA6660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934B088-EA31-46F9-912D-A429079435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>
                                            <p:graphicEl>
                                              <a:dgm id="{3934B088-EA31-46F9-912D-A429079435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2DD3E-20E9-F004-D1E7-0ED36083C6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Contracted items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450E2E-70F8-057D-7300-3C1B87E2C5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 contracted item is something that can be purchased from a catalog supplier in BUY.IU.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Always check BUY.IU first when making a purchase.</a:t>
            </a:r>
          </a:p>
          <a:p>
            <a:r>
              <a:rPr lang="en-US" dirty="0"/>
              <a:t>If a catalog supplier sells what you need, make the purchase in BUY.IU.</a:t>
            </a:r>
          </a:p>
        </p:txBody>
      </p:sp>
      <p:pic>
        <p:nvPicPr>
          <p:cNvPr id="5" name="Graphic 4" descr="Stapler with solid fill">
            <a:extLst>
              <a:ext uri="{FF2B5EF4-FFF2-40B4-BE49-F238E27FC236}">
                <a16:creationId xmlns:a16="http://schemas.microsoft.com/office/drawing/2014/main" id="{540F69E1-8D9E-867B-1C8B-DF4015F9D2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63980" y="2360300"/>
            <a:ext cx="914400" cy="914400"/>
          </a:xfrm>
          <a:prstGeom prst="rect">
            <a:avLst/>
          </a:prstGeom>
        </p:spPr>
      </p:pic>
      <p:pic>
        <p:nvPicPr>
          <p:cNvPr id="7" name="Graphic 6" descr="Computer with solid fill">
            <a:extLst>
              <a:ext uri="{FF2B5EF4-FFF2-40B4-BE49-F238E27FC236}">
                <a16:creationId xmlns:a16="http://schemas.microsoft.com/office/drawing/2014/main" id="{B0F22F1F-B3E3-8D88-3A8C-0FD65D19A9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19120" y="2360300"/>
            <a:ext cx="914400" cy="914400"/>
          </a:xfrm>
          <a:prstGeom prst="rect">
            <a:avLst/>
          </a:prstGeom>
        </p:spPr>
      </p:pic>
      <p:pic>
        <p:nvPicPr>
          <p:cNvPr id="9" name="Graphic 8" descr="Beaker with solid fill">
            <a:extLst>
              <a:ext uri="{FF2B5EF4-FFF2-40B4-BE49-F238E27FC236}">
                <a16:creationId xmlns:a16="http://schemas.microsoft.com/office/drawing/2014/main" id="{EEC31364-9A05-5020-B739-877C3947C5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74260" y="2360300"/>
            <a:ext cx="811525" cy="811525"/>
          </a:xfrm>
          <a:prstGeom prst="rect">
            <a:avLst/>
          </a:prstGeom>
        </p:spPr>
      </p:pic>
      <p:pic>
        <p:nvPicPr>
          <p:cNvPr id="11" name="Graphic 10" descr="Mop and bucket with solid fill">
            <a:extLst>
              <a:ext uri="{FF2B5EF4-FFF2-40B4-BE49-F238E27FC236}">
                <a16:creationId xmlns:a16="http://schemas.microsoft.com/office/drawing/2014/main" id="{BF399676-719F-1437-6C94-E1A2C637C1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629400" y="2360300"/>
            <a:ext cx="811525" cy="81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9719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C5763C-5413-CC76-3F6B-CF5ADF474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Request an exception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11920B-A751-FF8F-2CA7-1057462D5F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304" y="1629405"/>
            <a:ext cx="4299134" cy="2920110"/>
          </a:xfrm>
        </p:spPr>
        <p:txBody>
          <a:bodyPr>
            <a:normAutofit fontScale="92500" lnSpcReduction="10000"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dirty="0"/>
              <a:t>What if a restricted item is available from a merchant that </a:t>
            </a:r>
            <a:r>
              <a:rPr lang="en-US" b="1" dirty="0">
                <a:solidFill>
                  <a:schemeClr val="accent5"/>
                </a:solidFill>
              </a:rPr>
              <a:t>only</a:t>
            </a:r>
            <a:r>
              <a:rPr lang="en-US" dirty="0"/>
              <a:t> accepts payment via credit card? </a:t>
            </a:r>
          </a:p>
          <a:p>
            <a:pPr>
              <a:spcAft>
                <a:spcPts val="1200"/>
              </a:spcAft>
            </a:pPr>
            <a:r>
              <a:rPr lang="en-US" dirty="0"/>
              <a:t>Submit a </a:t>
            </a:r>
            <a:r>
              <a:rPr lang="en-US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Support Form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/>
              <a:t>using options:</a:t>
            </a:r>
          </a:p>
          <a:p>
            <a:pPr lvl="1">
              <a:spcAft>
                <a:spcPts val="1200"/>
              </a:spcAft>
              <a:buFont typeface="+mj-lt"/>
              <a:buAutoNum type="arabicPeriod"/>
            </a:pPr>
            <a:r>
              <a:rPr lang="en-US" dirty="0"/>
              <a:t>P-Card or Meeting Card</a:t>
            </a:r>
          </a:p>
          <a:p>
            <a:pPr lvl="1">
              <a:spcAft>
                <a:spcPts val="1200"/>
              </a:spcAft>
              <a:buFont typeface="+mj-lt"/>
              <a:buAutoNum type="arabicPeriod"/>
            </a:pPr>
            <a:r>
              <a:rPr lang="en-US" dirty="0"/>
              <a:t>Exception Request</a:t>
            </a:r>
          </a:p>
          <a:p>
            <a:pPr marL="57150" indent="0">
              <a:spcAft>
                <a:spcPts val="1200"/>
              </a:spcAft>
              <a:buNone/>
            </a:pPr>
            <a:r>
              <a:rPr lang="en-US" dirty="0"/>
              <a:t>Save Purchasing’s approval and submit it with your receipt to the reconciler. </a:t>
            </a:r>
          </a:p>
        </p:txBody>
      </p:sp>
      <p:pic>
        <p:nvPicPr>
          <p:cNvPr id="10" name="Picture Placeholder 9" descr="A picture containing blue, stationary&#10;&#10;Description automatically generated with medium confidence">
            <a:extLst>
              <a:ext uri="{FF2B5EF4-FFF2-40B4-BE49-F238E27FC236}">
                <a16:creationId xmlns:a16="http://schemas.microsoft.com/office/drawing/2014/main" id="{33C7EA03-6DD1-9FC9-7587-7CDD5B4CE81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46E264-BAD7-5B39-AB5B-6722F81D46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4867" y="0"/>
            <a:ext cx="429913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778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AE36874-C601-C939-EEE6-D994BB57D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 your purchase is…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E10723-0346-601B-37A4-BE0DB0B1FBD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Greater than $4,999.00, or </a:t>
            </a:r>
          </a:p>
          <a:p>
            <a:r>
              <a:rPr lang="en-US" dirty="0"/>
              <a:t>One of these types of items:</a:t>
            </a:r>
          </a:p>
          <a:p>
            <a:pPr lvl="1"/>
            <a:r>
              <a:rPr lang="en-US" dirty="0"/>
              <a:t>Entertainment</a:t>
            </a:r>
          </a:p>
          <a:p>
            <a:pPr lvl="1"/>
            <a:r>
              <a:rPr lang="en-US" dirty="0"/>
              <a:t>Transportation</a:t>
            </a:r>
          </a:p>
          <a:p>
            <a:pPr lvl="1"/>
            <a:r>
              <a:rPr lang="en-US" dirty="0"/>
              <a:t>Vehicle rental</a:t>
            </a:r>
          </a:p>
          <a:p>
            <a:pPr lvl="1"/>
            <a:r>
              <a:rPr lang="en-US" dirty="0"/>
              <a:t>Insurance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62D823B-73C6-3095-B146-B0C40C92A61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Head back to the </a:t>
            </a:r>
            <a:r>
              <a:rPr lang="en-US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Support Form</a:t>
            </a:r>
            <a:r>
              <a:rPr lang="en-US" dirty="0"/>
              <a:t> and submit another request using:</a:t>
            </a:r>
          </a:p>
          <a:p>
            <a:pPr>
              <a:buFont typeface="+mj-lt"/>
              <a:buAutoNum type="arabicPeriod"/>
            </a:pPr>
            <a:r>
              <a:rPr lang="en-US" dirty="0"/>
              <a:t>P-Card or Meeting Card</a:t>
            </a:r>
          </a:p>
          <a:p>
            <a:pPr>
              <a:buFont typeface="+mj-lt"/>
              <a:buAutoNum type="arabicPeriod"/>
            </a:pPr>
            <a:r>
              <a:rPr lang="en-US" dirty="0"/>
              <a:t>Temporary Increase or MCC Lift</a:t>
            </a:r>
          </a:p>
          <a:p>
            <a:pPr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sz="1600" dirty="0"/>
              <a:t>Card Services will update the P-Card account so the transaction can be processed.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F633EC5-1372-A19F-231D-473FC2A3A972}"/>
              </a:ext>
            </a:extLst>
          </p:cNvPr>
          <p:cNvSpPr/>
          <p:nvPr/>
        </p:nvSpPr>
        <p:spPr>
          <a:xfrm>
            <a:off x="4629150" y="3109173"/>
            <a:ext cx="3886200" cy="623379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Reference Purchasing’s exception approval in the Description field.</a:t>
            </a:r>
          </a:p>
        </p:txBody>
      </p:sp>
    </p:spTree>
    <p:extLst>
      <p:ext uri="{BB962C8B-B14F-4D97-AF65-F5344CB8AC3E}">
        <p14:creationId xmlns:p14="http://schemas.microsoft.com/office/powerpoint/2010/main" val="264830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1DFC4-5348-6D09-7951-9E3066C65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Hospitality</a:t>
            </a:r>
          </a:p>
        </p:txBody>
      </p:sp>
    </p:spTree>
    <p:extLst>
      <p:ext uri="{BB962C8B-B14F-4D97-AF65-F5344CB8AC3E}">
        <p14:creationId xmlns:p14="http://schemas.microsoft.com/office/powerpoint/2010/main" val="72942227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2D22C-351A-12C2-7E3D-FE906B908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hospitality?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FC70EA-820C-1C89-8DA3-CA98E8A602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Meals, refreshments, or related supplies purchased in support of IU’s mission. </a:t>
            </a:r>
          </a:p>
          <a:p>
            <a:r>
              <a:rPr lang="en-US" dirty="0"/>
              <a:t>Team lunch</a:t>
            </a:r>
          </a:p>
          <a:p>
            <a:r>
              <a:rPr lang="en-US" dirty="0"/>
              <a:t>Beverages for a student event</a:t>
            </a:r>
          </a:p>
          <a:p>
            <a:r>
              <a:rPr lang="en-US" dirty="0"/>
              <a:t>Dinner with a job candidate, etc.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Placeholder 7" descr="A plate of cookies with red icing on them&#10;&#10;AI-generated content may be incorrect.">
            <a:extLst>
              <a:ext uri="{FF2B5EF4-FFF2-40B4-BE49-F238E27FC236}">
                <a16:creationId xmlns:a16="http://schemas.microsoft.com/office/drawing/2014/main" id="{259BC94C-D5E5-40EE-B93B-9185F20E7CF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FB89184-4C59-D5AB-A688-8A2A96BD04F9}"/>
              </a:ext>
            </a:extLst>
          </p:cNvPr>
          <p:cNvSpPr/>
          <p:nvPr/>
        </p:nvSpPr>
        <p:spPr>
          <a:xfrm>
            <a:off x="737191" y="3962400"/>
            <a:ext cx="3891516" cy="581247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Hospitality purchases promote or further IU’s mission.</a:t>
            </a:r>
          </a:p>
        </p:txBody>
      </p:sp>
    </p:spTree>
    <p:extLst>
      <p:ext uri="{BB962C8B-B14F-4D97-AF65-F5344CB8AC3E}">
        <p14:creationId xmlns:p14="http://schemas.microsoft.com/office/powerpoint/2010/main" val="371879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BBB09F-3100-672A-33C0-83F52D243E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FC5F3-85DB-E15B-543F-9D98A7DBE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Hospitality procedures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08D400-21F2-8F8A-A054-95080E096D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Hospitality purchases are governed by policy </a:t>
            </a:r>
            <a:r>
              <a:rPr lang="en-US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FIN-ACC-50: Hospitality Expenditures</a:t>
            </a:r>
            <a:r>
              <a:rPr lang="en-US" dirty="0"/>
              <a:t>. </a:t>
            </a:r>
          </a:p>
          <a:p>
            <a:pPr marL="0" indent="0">
              <a:buNone/>
            </a:pPr>
            <a:endParaRPr lang="en-US" dirty="0"/>
          </a:p>
          <a:p>
            <a:pPr marL="57150" indent="0">
              <a:buNone/>
            </a:pPr>
            <a:endParaRPr lang="en-US" b="1" dirty="0"/>
          </a:p>
          <a:p>
            <a:pPr marL="57150" indent="0">
              <a:buNone/>
            </a:pPr>
            <a:r>
              <a:rPr lang="en-US" b="1" dirty="0"/>
              <a:t>Use the P-Card for hospitality when:</a:t>
            </a:r>
          </a:p>
          <a:p>
            <a:pPr indent="-285750"/>
            <a:r>
              <a:rPr lang="en-US" dirty="0"/>
              <a:t>The expense is less than $4,999.00 </a:t>
            </a:r>
            <a:r>
              <a:rPr lang="en-US" b="1" dirty="0">
                <a:solidFill>
                  <a:schemeClr val="accent5"/>
                </a:solidFill>
              </a:rPr>
              <a:t>and</a:t>
            </a:r>
            <a:r>
              <a:rPr lang="en-US" b="1" u="sng" dirty="0"/>
              <a:t> </a:t>
            </a:r>
            <a:endParaRPr lang="en-US" dirty="0"/>
          </a:p>
          <a:p>
            <a:pPr indent="-285750"/>
            <a:r>
              <a:rPr lang="en-US" dirty="0"/>
              <a:t>The purchase does </a:t>
            </a:r>
            <a:r>
              <a:rPr lang="en-US" b="1" dirty="0">
                <a:solidFill>
                  <a:schemeClr val="accent5"/>
                </a:solidFill>
              </a:rPr>
              <a:t>not</a:t>
            </a:r>
            <a:r>
              <a:rPr lang="en-US" dirty="0"/>
              <a:t> involve a contract.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0C763BD-E273-46F3-451F-7CAB511A4AED}"/>
              </a:ext>
            </a:extLst>
          </p:cNvPr>
          <p:cNvSpPr/>
          <p:nvPr/>
        </p:nvSpPr>
        <p:spPr>
          <a:xfrm>
            <a:off x="525303" y="2183219"/>
            <a:ext cx="4560579" cy="645041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Always consult your business office and follow local compliance considerations.</a:t>
            </a:r>
          </a:p>
        </p:txBody>
      </p:sp>
      <p:pic>
        <p:nvPicPr>
          <p:cNvPr id="8" name="Picture Placeholder 7" descr="A group of men sitting at a table&#10;&#10;AI-generated content may be incorrect.">
            <a:extLst>
              <a:ext uri="{FF2B5EF4-FFF2-40B4-BE49-F238E27FC236}">
                <a16:creationId xmlns:a16="http://schemas.microsoft.com/office/drawing/2014/main" id="{7F5F6FC8-49E3-801D-922A-BE5637DCA54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3142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64B55C1-D93B-1C33-8CE8-E198C09C5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303" y="464386"/>
            <a:ext cx="4560579" cy="779318"/>
          </a:xfrm>
        </p:spPr>
        <p:txBody>
          <a:bodyPr anchor="ctr">
            <a:normAutofit/>
          </a:bodyPr>
          <a:lstStyle/>
          <a:p>
            <a:r>
              <a:rPr lang="en-US" dirty="0"/>
              <a:t>Completing the course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774A1E9B-23E5-0310-3AB7-5FD75A50A7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303" y="1629405"/>
            <a:ext cx="4560579" cy="2792362"/>
          </a:xfrm>
        </p:spPr>
        <p:txBody>
          <a:bodyPr>
            <a:normAutofit/>
          </a:bodyPr>
          <a:lstStyle/>
          <a:p>
            <a:r>
              <a:rPr lang="en-US" dirty="0"/>
              <a:t>Complete this training at your own pace.</a:t>
            </a:r>
          </a:p>
          <a:p>
            <a:r>
              <a:rPr lang="en-US" dirty="0"/>
              <a:t>Take breaks as often as you like! </a:t>
            </a:r>
          </a:p>
          <a:p>
            <a:r>
              <a:rPr lang="en-US" dirty="0"/>
              <a:t>Canvas saves your progress, and you can pick up where you left off. 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2F6AEA62-60EE-2DF3-D7CA-F8089A69185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6833" r="26833"/>
          <a:stretch/>
        </p:blipFill>
        <p:spPr>
          <a:xfrm>
            <a:off x="5573367" y="0"/>
            <a:ext cx="3570322" cy="5143500"/>
          </a:xfrm>
          <a:noFill/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8DEB2E3-14E5-8D93-C771-2513E12B121F}"/>
              </a:ext>
            </a:extLst>
          </p:cNvPr>
          <p:cNvSpPr/>
          <p:nvPr/>
        </p:nvSpPr>
        <p:spPr>
          <a:xfrm>
            <a:off x="525302" y="3631852"/>
            <a:ext cx="4560579" cy="1047262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Select Modules in the left menu and scroll down the page until you find a page without a checkmark.</a:t>
            </a:r>
          </a:p>
        </p:txBody>
      </p:sp>
    </p:spTree>
    <p:extLst>
      <p:ext uri="{BB962C8B-B14F-4D97-AF65-F5344CB8AC3E}">
        <p14:creationId xmlns:p14="http://schemas.microsoft.com/office/powerpoint/2010/main" val="3555813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6F81D-CC9E-B6E5-AD18-AC34E57A6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is the P-Card preferred?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A4C935-1D30-B324-B657-F1F5AB62B6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Hospitality orders often need to be adjusted, sometimes at the last minute.</a:t>
            </a:r>
          </a:p>
        </p:txBody>
      </p:sp>
      <p:pic>
        <p:nvPicPr>
          <p:cNvPr id="6" name="Picture Placeholder 5" descr="Caprese sandwiches">
            <a:extLst>
              <a:ext uri="{FF2B5EF4-FFF2-40B4-BE49-F238E27FC236}">
                <a16:creationId xmlns:a16="http://schemas.microsoft.com/office/drawing/2014/main" id="{18DAB037-D5A9-D0A4-D1B8-806AA22A8D2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graphicFrame>
        <p:nvGraphicFramePr>
          <p:cNvPr id="5" name="Table 6">
            <a:extLst>
              <a:ext uri="{FF2B5EF4-FFF2-40B4-BE49-F238E27FC236}">
                <a16:creationId xmlns:a16="http://schemas.microsoft.com/office/drawing/2014/main" id="{B71639DD-F0A9-206D-0FF5-A5337DEC1B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1623434"/>
              </p:ext>
            </p:extLst>
          </p:nvPr>
        </p:nvGraphicFramePr>
        <p:xfrm>
          <a:off x="425297" y="2347098"/>
          <a:ext cx="4489142" cy="2255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44571">
                  <a:extLst>
                    <a:ext uri="{9D8B030D-6E8A-4147-A177-3AD203B41FA5}">
                      <a16:colId xmlns:a16="http://schemas.microsoft.com/office/drawing/2014/main" val="116716400"/>
                    </a:ext>
                  </a:extLst>
                </a:gridCol>
                <a:gridCol w="2244571">
                  <a:extLst>
                    <a:ext uri="{9D8B030D-6E8A-4147-A177-3AD203B41FA5}">
                      <a16:colId xmlns:a16="http://schemas.microsoft.com/office/drawing/2014/main" val="32102417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BUY.IU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/>
                        <a:t>P-Card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44759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Merchant submits invoice for final version of order.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Invoice </a:t>
                      </a:r>
                      <a:r>
                        <a:rPr lang="en-US" sz="1600" b="1" dirty="0">
                          <a:solidFill>
                            <a:schemeClr val="accent5"/>
                          </a:solidFill>
                        </a:rPr>
                        <a:t>differs</a:t>
                      </a:r>
                      <a:r>
                        <a:rPr lang="en-US" sz="1600" dirty="0"/>
                        <a:t> from purchase order. Additional review required.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Merchant charges P-Card for final version of order.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Credit card charge in the </a:t>
                      </a:r>
                      <a:r>
                        <a:rPr lang="en-US" sz="1600" dirty="0" err="1"/>
                        <a:t>eWallet</a:t>
                      </a:r>
                      <a:r>
                        <a:rPr lang="en-US" sz="1600" dirty="0"/>
                        <a:t> matches the receipt.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1915714"/>
                  </a:ext>
                </a:extLst>
              </a:tr>
            </a:tbl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B1ACC149-C28A-AC79-2688-D0A82CA5513E}"/>
              </a:ext>
            </a:extLst>
          </p:cNvPr>
          <p:cNvSpPr/>
          <p:nvPr/>
        </p:nvSpPr>
        <p:spPr>
          <a:xfrm>
            <a:off x="836428" y="2347098"/>
            <a:ext cx="1460205" cy="4102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3DA2E00-8E7F-56E6-983E-EA84FB99A32F}"/>
              </a:ext>
            </a:extLst>
          </p:cNvPr>
          <p:cNvSpPr/>
          <p:nvPr/>
        </p:nvSpPr>
        <p:spPr>
          <a:xfrm>
            <a:off x="501652" y="2822678"/>
            <a:ext cx="2071427" cy="757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AA69D30-4630-18A1-A71C-E9F1FDCF8373}"/>
              </a:ext>
            </a:extLst>
          </p:cNvPr>
          <p:cNvSpPr/>
          <p:nvPr/>
        </p:nvSpPr>
        <p:spPr>
          <a:xfrm>
            <a:off x="501651" y="3616314"/>
            <a:ext cx="2071427" cy="986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2B1AF0F-00A6-164D-97BD-EEB88DFFE7EF}"/>
              </a:ext>
            </a:extLst>
          </p:cNvPr>
          <p:cNvSpPr/>
          <p:nvPr/>
        </p:nvSpPr>
        <p:spPr>
          <a:xfrm>
            <a:off x="3139163" y="2347097"/>
            <a:ext cx="1460205" cy="4102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FE60677-C758-A5B0-A247-3CFEA062E765}"/>
              </a:ext>
            </a:extLst>
          </p:cNvPr>
          <p:cNvSpPr/>
          <p:nvPr/>
        </p:nvSpPr>
        <p:spPr>
          <a:xfrm>
            <a:off x="2708045" y="2822678"/>
            <a:ext cx="2071427" cy="757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5D6040B-157F-1829-DCE6-E7FDED0D21F0}"/>
              </a:ext>
            </a:extLst>
          </p:cNvPr>
          <p:cNvSpPr/>
          <p:nvPr/>
        </p:nvSpPr>
        <p:spPr>
          <a:xfrm>
            <a:off x="2708045" y="3610407"/>
            <a:ext cx="2106388" cy="986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phic 12" descr="Checkbox Checked with solid fill">
            <a:extLst>
              <a:ext uri="{FF2B5EF4-FFF2-40B4-BE49-F238E27FC236}">
                <a16:creationId xmlns:a16="http://schemas.microsoft.com/office/drawing/2014/main" id="{5CF76AFA-692E-AEB5-E68F-035D0C07B8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31743" y="4120904"/>
            <a:ext cx="1130792" cy="1130792"/>
          </a:xfrm>
          <a:prstGeom prst="rect">
            <a:avLst/>
          </a:prstGeom>
        </p:spPr>
      </p:pic>
      <p:pic>
        <p:nvPicPr>
          <p:cNvPr id="11" name="Graphic 10" descr="No sign with solid fill">
            <a:extLst>
              <a:ext uri="{FF2B5EF4-FFF2-40B4-BE49-F238E27FC236}">
                <a16:creationId xmlns:a16="http://schemas.microsoft.com/office/drawing/2014/main" id="{D3896DFB-97AC-728C-00ED-C643E1F122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12668" y="42291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0839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E81A6-5573-204D-787B-9A3703F28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/>
              <a:t>Alcohol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054B93-C840-4503-D5DF-4B7B0D96522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1500" dirty="0"/>
              <a:t>Alcohol may be purchased using IU funds if the purchase meets the criteria defined in policies:</a:t>
            </a:r>
          </a:p>
          <a:p>
            <a:pPr algn="l">
              <a:lnSpc>
                <a:spcPct val="90000"/>
              </a:lnSpc>
              <a:buFont typeface="+mj-lt"/>
              <a:buAutoNum type="arabicPeriod"/>
            </a:pPr>
            <a:r>
              <a:rPr lang="en-US" sz="1500" dirty="0">
                <a:solidFill>
                  <a:srgbClr val="FFFF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FIN-ACC-50: Hospitality Expenditures</a:t>
            </a:r>
            <a:r>
              <a:rPr lang="en-US" sz="1500" dirty="0"/>
              <a:t>, and </a:t>
            </a:r>
          </a:p>
          <a:p>
            <a:pPr algn="l">
              <a:lnSpc>
                <a:spcPct val="90000"/>
              </a:lnSpc>
              <a:buFont typeface="+mj-lt"/>
              <a:buAutoNum type="arabicPeriod"/>
            </a:pPr>
            <a:r>
              <a:rPr lang="en-US" sz="1500" dirty="0">
                <a:solidFill>
                  <a:srgbClr val="FFFF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FIN-INS-10: Service of Alcohol</a:t>
            </a:r>
            <a:r>
              <a:rPr lang="en-US" sz="1500" dirty="0"/>
              <a:t> </a:t>
            </a:r>
          </a:p>
          <a:p>
            <a:pPr marL="0" indent="0" algn="l">
              <a:lnSpc>
                <a:spcPct val="90000"/>
              </a:lnSpc>
              <a:buNone/>
            </a:pPr>
            <a:r>
              <a:rPr lang="en-US" sz="1500" dirty="0"/>
              <a:t>Offsetting alcohol purchases with IU Foundation funds is not required. </a:t>
            </a:r>
          </a:p>
        </p:txBody>
      </p:sp>
      <p:pic>
        <p:nvPicPr>
          <p:cNvPr id="6" name="Picture Placeholder 5" descr="Close-up of wine tasting">
            <a:extLst>
              <a:ext uri="{FF2B5EF4-FFF2-40B4-BE49-F238E27FC236}">
                <a16:creationId xmlns:a16="http://schemas.microsoft.com/office/drawing/2014/main" id="{4E95D8A9-4592-CAD9-0545-3A49DABD295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4629150" y="1704757"/>
            <a:ext cx="3886200" cy="2592824"/>
          </a:xfrm>
          <a:noFill/>
        </p:spPr>
      </p:pic>
    </p:spTree>
    <p:extLst>
      <p:ext uri="{BB962C8B-B14F-4D97-AF65-F5344CB8AC3E}">
        <p14:creationId xmlns:p14="http://schemas.microsoft.com/office/powerpoint/2010/main" val="105522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7C348C-62CE-293A-46E0-12895533F0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DE54E-5180-194C-E260-12EA32029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/>
              <a:t>Blocked transactions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2EE616E-4CBD-C6E7-E2F8-B1F52E5B5DE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dirty="0"/>
              <a:t>Establishments that sell food and alcohol, such as… </a:t>
            </a:r>
          </a:p>
          <a:p>
            <a:pPr marL="0" indent="0">
              <a:buNone/>
            </a:pPr>
            <a:r>
              <a:rPr lang="en-US" dirty="0"/>
              <a:t>brewpubs, breweries, or wineries </a:t>
            </a:r>
          </a:p>
          <a:p>
            <a:pPr marL="0" indent="0">
              <a:buNone/>
            </a:pPr>
            <a:r>
              <a:rPr lang="en-US" dirty="0"/>
              <a:t>…may be categorized as entertainment and automatically blocked by US Bank. 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0A67721E-584E-8075-12A6-6690A2F82AA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anchor="t"/>
          <a:lstStyle/>
          <a:p>
            <a:pPr marL="0" indent="0">
              <a:buNone/>
            </a:pPr>
            <a:r>
              <a:rPr lang="en-US" dirty="0"/>
              <a:t>Submit a </a:t>
            </a:r>
            <a:r>
              <a:rPr lang="en-US" dirty="0">
                <a:solidFill>
                  <a:srgbClr val="FFFF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Support Form</a:t>
            </a:r>
            <a:r>
              <a:rPr lang="en-US" dirty="0"/>
              <a:t> so Card Services can update the P-Card account. Use form options:  </a:t>
            </a:r>
          </a:p>
          <a:p>
            <a:pPr>
              <a:buFont typeface="+mj-lt"/>
              <a:buAutoNum type="arabicPeriod"/>
            </a:pPr>
            <a:r>
              <a:rPr lang="en-US" sz="1600" dirty="0"/>
              <a:t>P-Card or Meeting Card</a:t>
            </a:r>
          </a:p>
          <a:p>
            <a:pPr>
              <a:buFont typeface="+mj-lt"/>
              <a:buAutoNum type="arabicPeriod"/>
            </a:pPr>
            <a:r>
              <a:rPr lang="en-US" sz="1600" dirty="0"/>
              <a:t>Temporary Increase or MCC Lift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5B068FE-884F-2D56-35DB-ED843857BF7C}"/>
              </a:ext>
            </a:extLst>
          </p:cNvPr>
          <p:cNvSpPr/>
          <p:nvPr/>
        </p:nvSpPr>
        <p:spPr>
          <a:xfrm>
            <a:off x="4908341" y="3350302"/>
            <a:ext cx="3327817" cy="1648918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Card Services will update the P-Card account to help ensure the transaction goes through. </a:t>
            </a:r>
          </a:p>
        </p:txBody>
      </p:sp>
    </p:spTree>
    <p:extLst>
      <p:ext uri="{BB962C8B-B14F-4D97-AF65-F5344CB8AC3E}">
        <p14:creationId xmlns:p14="http://schemas.microsoft.com/office/powerpoint/2010/main" val="368150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2E9C2-F2E4-DC0D-D8D1-439F60722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Event refreshments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852A4B-B114-BCBC-1989-6186DF87FC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If beverages are offered at your event: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Coca-Cola products </a:t>
            </a:r>
            <a:r>
              <a:rPr lang="en-US" b="1" dirty="0">
                <a:solidFill>
                  <a:schemeClr val="accent5"/>
                </a:solidFill>
              </a:rPr>
              <a:t>must</a:t>
            </a:r>
            <a:r>
              <a:rPr lang="en-US" dirty="0"/>
              <a:t> be served.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Events held on IU property, sponsored by IU, or associated with IU.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This requirement applies to water, juice, any type of beverage.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9A4DA33-CA7E-E3EB-6E57-77386D76A4C2}"/>
              </a:ext>
            </a:extLst>
          </p:cNvPr>
          <p:cNvSpPr/>
          <p:nvPr/>
        </p:nvSpPr>
        <p:spPr>
          <a:xfrm>
            <a:off x="164306" y="4550569"/>
            <a:ext cx="1314450" cy="5929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Coca-Cola Consolidated - Wikipedia">
            <a:extLst>
              <a:ext uri="{FF2B5EF4-FFF2-40B4-BE49-F238E27FC236}">
                <a16:creationId xmlns:a16="http://schemas.microsoft.com/office/drawing/2014/main" id="{1DA4E2EE-8F0B-8693-3B31-077C778D7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28" y="4118986"/>
            <a:ext cx="1507138" cy="102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Placeholder 8" descr="A group of people clapping hands&#10;&#10;AI-generated content may be incorrect.">
            <a:extLst>
              <a:ext uri="{FF2B5EF4-FFF2-40B4-BE49-F238E27FC236}">
                <a16:creationId xmlns:a16="http://schemas.microsoft.com/office/drawing/2014/main" id="{BC6AD901-E15F-FB4B-F513-F13B4038F53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1173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2E9C2-F2E4-DC0D-D8D1-439F60722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64290"/>
            <a:ext cx="7886700" cy="857250"/>
          </a:xfrm>
        </p:spPr>
        <p:txBody>
          <a:bodyPr anchor="ctr">
            <a:normAutofit/>
          </a:bodyPr>
          <a:lstStyle/>
          <a:p>
            <a:r>
              <a:rPr lang="en-US" dirty="0"/>
              <a:t>In-store purchases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868F3733-145F-C673-F67E-C65A23E5F0B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28650" y="1703952"/>
            <a:ext cx="3886200" cy="2594038"/>
          </a:xfrm>
          <a:noFill/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7B70797-011B-81E0-577E-78B075F61C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>
            <a:normAutofit fontScale="92500" lnSpcReduction="20000"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dirty="0"/>
              <a:t>When shopping at Kroger or Target, use IU’s rewards account number by entering the phone number: </a:t>
            </a:r>
          </a:p>
          <a:p>
            <a:pPr marL="0" indent="0" algn="ctr">
              <a:spcAft>
                <a:spcPts val="1200"/>
              </a:spcAft>
              <a:buNone/>
            </a:pPr>
            <a:r>
              <a:rPr lang="en-US" b="1" dirty="0">
                <a:solidFill>
                  <a:schemeClr val="accent5"/>
                </a:solidFill>
              </a:rPr>
              <a:t>(812) 855-2223</a:t>
            </a:r>
          </a:p>
          <a:p>
            <a:pPr>
              <a:spcAft>
                <a:spcPts val="1200"/>
              </a:spcAft>
            </a:pPr>
            <a:r>
              <a:rPr lang="en-US" dirty="0"/>
              <a:t>You cannot use a personal rewards account when paying with IU funds. </a:t>
            </a:r>
          </a:p>
          <a:p>
            <a:pPr>
              <a:spcAft>
                <a:spcPts val="1200"/>
              </a:spcAft>
            </a:pPr>
            <a:r>
              <a:rPr lang="en-US" dirty="0"/>
              <a:t>Some merchants apply IU’s sales tax exemption along with the rewards account.</a:t>
            </a:r>
          </a:p>
          <a:p>
            <a:pPr marL="0" indent="0" algn="ctr">
              <a:spcAft>
                <a:spcPts val="1200"/>
              </a:spcAft>
              <a:buNone/>
            </a:pPr>
            <a:r>
              <a:rPr lang="en-US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Visit the IU Rewards</a:t>
            </a:r>
            <a:r>
              <a:rPr lang="en-US" dirty="0"/>
              <a:t> page</a:t>
            </a:r>
          </a:p>
        </p:txBody>
      </p:sp>
    </p:spTree>
    <p:extLst>
      <p:ext uri="{BB962C8B-B14F-4D97-AF65-F5344CB8AC3E}">
        <p14:creationId xmlns:p14="http://schemas.microsoft.com/office/powerpoint/2010/main" val="3124696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2E9C2-F2E4-DC0D-D8D1-439F60722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Sam’s Club and Costco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852A4B-B114-BCBC-1989-6186DF87FC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IU does not have a university-wide membership with these wholesalers.</a:t>
            </a:r>
          </a:p>
          <a:p>
            <a:r>
              <a:rPr lang="en-US" dirty="0"/>
              <a:t>These stores do not honor IU’s sales tax exemption. </a:t>
            </a:r>
          </a:p>
          <a:p>
            <a:r>
              <a:rPr lang="en-US" dirty="0"/>
              <a:t>P-Cards </a:t>
            </a:r>
            <a:r>
              <a:rPr lang="en-US" b="1" dirty="0">
                <a:solidFill>
                  <a:schemeClr val="accent5"/>
                </a:solidFill>
              </a:rPr>
              <a:t>can</a:t>
            </a:r>
            <a:r>
              <a:rPr lang="en-US" dirty="0"/>
              <a:t> be used in conjunction with </a:t>
            </a:r>
            <a:r>
              <a:rPr lang="en-US" b="1" dirty="0">
                <a:solidFill>
                  <a:schemeClr val="accent5"/>
                </a:solidFill>
              </a:rPr>
              <a:t>certain types </a:t>
            </a:r>
            <a:r>
              <a:rPr lang="en-US" dirty="0"/>
              <a:t>of personal memberships for </a:t>
            </a:r>
            <a:r>
              <a:rPr lang="en-US" b="1" dirty="0">
                <a:solidFill>
                  <a:schemeClr val="accent5"/>
                </a:solidFill>
              </a:rPr>
              <a:t>certain types </a:t>
            </a:r>
            <a:r>
              <a:rPr lang="en-US" dirty="0"/>
              <a:t>of purchases. 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3B866625-8DE1-6D37-5440-B57ED2D5DB1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30545" r="3054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92831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87E0525-9B46-39A0-9810-8475132E7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Wholesale purchases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20ADBE-5031-759B-E1BB-14094376E9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Allowable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64C5650-5DD1-2D6B-529D-69137C21979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Using the P-Card with an employee’s basic membership.</a:t>
            </a:r>
          </a:p>
          <a:p>
            <a:r>
              <a:rPr lang="en-US" dirty="0"/>
              <a:t>Purchasing food items, like packaged snacks and bottled water, </a:t>
            </a:r>
            <a:r>
              <a:rPr lang="en-US" b="1" dirty="0">
                <a:solidFill>
                  <a:srgbClr val="FFFF00"/>
                </a:solidFill>
              </a:rPr>
              <a:t>only</a:t>
            </a:r>
            <a:r>
              <a:rPr lang="en-US" dirty="0"/>
              <a:t>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83436A2-F855-2FE8-759E-7CDA73C746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/>
              <a:t>Unallowable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ECABC28-F4EC-B48B-1CD1-350F4810B3AD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Using the P-Card with an employee’s membership that earns cashback, points, or any other type of reward.</a:t>
            </a:r>
          </a:p>
          <a:p>
            <a:r>
              <a:rPr lang="en-US" dirty="0"/>
              <a:t>Purchasing non-food items like paper plates, utensils, etc.</a:t>
            </a:r>
          </a:p>
        </p:txBody>
      </p:sp>
    </p:spTree>
    <p:extLst>
      <p:ext uri="{BB962C8B-B14F-4D97-AF65-F5344CB8AC3E}">
        <p14:creationId xmlns:p14="http://schemas.microsoft.com/office/powerpoint/2010/main" val="139953043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 tmFilter="0, 0; .2, .5; .8, .5; 1, 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88E319-EC60-4573-2934-7ECB03B535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221BD-F946-B788-A4CA-2F20AD195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303" y="464386"/>
            <a:ext cx="4560579" cy="779318"/>
          </a:xfrm>
        </p:spPr>
        <p:txBody>
          <a:bodyPr anchor="ctr">
            <a:normAutofit/>
          </a:bodyPr>
          <a:lstStyle/>
          <a:p>
            <a:r>
              <a:rPr lang="en-US" dirty="0"/>
              <a:t>Check your receipt!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B629D6F-59DD-CD0A-8E63-7E9316C481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303" y="1386840"/>
            <a:ext cx="4560579" cy="3162299"/>
          </a:xfrm>
        </p:spPr>
        <p:txBody>
          <a:bodyPr>
            <a:normAutofit fontScale="85000" lnSpcReduction="10000"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sz="1700" dirty="0"/>
              <a:t>Before leaving the store or restaurant, check the receipt and verify that sales tax wasn’t charged. 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1700" dirty="0"/>
              <a:t>If sales tax was charged:</a:t>
            </a:r>
          </a:p>
          <a:p>
            <a:pPr>
              <a:spcAft>
                <a:spcPts val="1200"/>
              </a:spcAft>
              <a:buFont typeface="+mj-lt"/>
              <a:buAutoNum type="arabicPeriod"/>
            </a:pPr>
            <a:r>
              <a:rPr lang="en-US" sz="1700" dirty="0"/>
              <a:t>Locate an employee.</a:t>
            </a:r>
          </a:p>
          <a:p>
            <a:pPr>
              <a:spcAft>
                <a:spcPts val="1200"/>
              </a:spcAft>
              <a:buFont typeface="+mj-lt"/>
              <a:buAutoNum type="arabicPeriod"/>
            </a:pPr>
            <a:r>
              <a:rPr lang="en-US" sz="1700" dirty="0"/>
              <a:t>Point out the sales tax exemption number on the face of the P-Card.</a:t>
            </a:r>
          </a:p>
          <a:p>
            <a:pPr>
              <a:spcAft>
                <a:spcPts val="1200"/>
              </a:spcAft>
              <a:buFont typeface="+mj-lt"/>
              <a:buAutoNum type="arabicPeriod"/>
            </a:pPr>
            <a:r>
              <a:rPr lang="en-US" sz="1700" dirty="0"/>
              <a:t>Request an updated receipt without sales tax.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1700" dirty="0"/>
              <a:t>If the merchant requires a full </a:t>
            </a:r>
            <a:r>
              <a:rPr lang="en-US" sz="1700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ST-105 sales tax exemption form</a:t>
            </a:r>
            <a:r>
              <a:rPr lang="en-US" sz="1700" dirty="0"/>
              <a:t>, return later with the form and request a credit for the sales tax.</a:t>
            </a:r>
          </a:p>
        </p:txBody>
      </p:sp>
      <p:pic>
        <p:nvPicPr>
          <p:cNvPr id="12" name="Picture Placeholder 11" descr="A street with shops and restaurants&#10;&#10;AI-generated content may be incorrect.">
            <a:extLst>
              <a:ext uri="{FF2B5EF4-FFF2-40B4-BE49-F238E27FC236}">
                <a16:creationId xmlns:a16="http://schemas.microsoft.com/office/drawing/2014/main" id="{DD3BB3A5-247C-9871-0320-6281E20443F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73058" y="10"/>
            <a:ext cx="3570941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144474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A45E9-1A2E-110E-ADBC-57B8B083A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Software purchases</a:t>
            </a:r>
          </a:p>
        </p:txBody>
      </p:sp>
    </p:spTree>
    <p:extLst>
      <p:ext uri="{BB962C8B-B14F-4D97-AF65-F5344CB8AC3E}">
        <p14:creationId xmlns:p14="http://schemas.microsoft.com/office/powerpoint/2010/main" val="164469324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EF535-71B7-0D06-5B82-15338C83A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/>
              <a:t>What is software?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096F6E-41A2-777F-0220-E59454221B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500" dirty="0"/>
              <a:t>A program installed on a machine </a:t>
            </a:r>
            <a:r>
              <a:rPr lang="en-US" sz="1500" b="1" dirty="0"/>
              <a:t>or</a:t>
            </a:r>
            <a:r>
              <a:rPr lang="en-US" sz="1500" dirty="0"/>
              <a:t> a cloud-based service that’s accessed online.</a:t>
            </a:r>
          </a:p>
          <a:p>
            <a:pPr marL="457200" lvl="1" indent="0">
              <a:lnSpc>
                <a:spcPct val="90000"/>
              </a:lnSpc>
              <a:spcAft>
                <a:spcPts val="1200"/>
              </a:spcAft>
              <a:buNone/>
            </a:pPr>
            <a:r>
              <a:rPr lang="en-US" sz="1500" dirty="0">
                <a:solidFill>
                  <a:srgbClr val="FFFF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Knowledge Base: About Software at IU</a:t>
            </a:r>
            <a:endParaRPr lang="en-US" sz="1500" dirty="0">
              <a:solidFill>
                <a:srgbClr val="FFFF00"/>
              </a:solidFill>
            </a:endParaRPr>
          </a:p>
          <a:p>
            <a:pPr marL="285750" indent="-28575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500" dirty="0"/>
              <a:t>Software is a restricted item and should not be purchased with a P-Card.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59F5D9F-01F8-BD81-0110-CB33554311C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A867647-70F4-18CF-EAE4-6E8425A4B3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06" r="35319" b="2"/>
          <a:stretch/>
        </p:blipFill>
        <p:spPr>
          <a:xfrm>
            <a:off x="5564909" y="10"/>
            <a:ext cx="3570941" cy="5143490"/>
          </a:xfrm>
          <a:prstGeom prst="rect">
            <a:avLst/>
          </a:prstGeom>
          <a:noFill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16A72ED-8174-9F03-1EDC-FE4D7B25CB4D}"/>
              </a:ext>
            </a:extLst>
          </p:cNvPr>
          <p:cNvSpPr/>
          <p:nvPr/>
        </p:nvSpPr>
        <p:spPr>
          <a:xfrm>
            <a:off x="992372" y="3246474"/>
            <a:ext cx="3884428" cy="94984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What do you do if the merchant only accepts payment by credit card?</a:t>
            </a:r>
          </a:p>
        </p:txBody>
      </p:sp>
    </p:spTree>
    <p:extLst>
      <p:ext uri="{BB962C8B-B14F-4D97-AF65-F5344CB8AC3E}">
        <p14:creationId xmlns:p14="http://schemas.microsoft.com/office/powerpoint/2010/main" val="255139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DAFBF-27D5-D546-9976-775F22BFE67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Download presentation slides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CE67B6-52D3-D8EB-3A1E-F22F2CD0DB3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Slides are available at </a:t>
            </a:r>
            <a:r>
              <a:rPr lang="en-US" dirty="0">
                <a:solidFill>
                  <a:srgbClr val="FFFF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https://go.iu.edu/handouts</a:t>
            </a:r>
            <a:r>
              <a:rPr lang="en-US" dirty="0"/>
              <a:t>. </a:t>
            </a:r>
          </a:p>
          <a:p>
            <a:pPr lvl="1"/>
            <a:r>
              <a:rPr lang="en-US" dirty="0"/>
              <a:t>Download the slides so you can click links – they are not clickable in video recordings – and take notes.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dirty="0"/>
              <a:t>On the handouts page, s</a:t>
            </a:r>
            <a:r>
              <a:rPr lang="en-US" dirty="0">
                <a:solidFill>
                  <a:schemeClr val="bg1"/>
                </a:solidFill>
              </a:rPr>
              <a:t>croll down to the P-Card section.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Click the .PPT link for the P-Card Essentials course.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dirty="0"/>
              <a:t>Download the slides.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726722"/>
      </p:ext>
    </p:extLst>
  </p:cSld>
  <p:clrMapOvr>
    <a:masterClrMapping/>
  </p:clrMapOvr>
  <p:transition spd="slow">
    <p:cover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2049573-7CC5-2A43-8F86-BA9FB868C44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Software and Services Selection Process (SSSP)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32B996-FC0D-9C3C-6222-3884BA902F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Review the </a:t>
            </a:r>
            <a:r>
              <a:rPr lang="en-US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SSSP Knowledge Base article</a:t>
            </a:r>
            <a:r>
              <a:rPr lang="en-US" dirty="0"/>
              <a:t>. 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AFF9F1D0-0C32-415E-CFC9-FD69312BBF1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79457396"/>
              </p:ext>
            </p:extLst>
          </p:nvPr>
        </p:nvGraphicFramePr>
        <p:xfrm>
          <a:off x="540830" y="703162"/>
          <a:ext cx="8084346" cy="46631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232693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8050683-72FF-4931-89FB-AFDFA9400A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graphicEl>
                                              <a:dgm id="{C8050683-72FF-4931-89FB-AFDFA9400A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graphicEl>
                                              <a:dgm id="{C8050683-72FF-4931-89FB-AFDFA9400A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482CE0C-1CC5-4746-98A3-4EF40F473D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graphicEl>
                                              <a:dgm id="{5482CE0C-1CC5-4746-98A3-4EF40F473D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graphicEl>
                                              <a:dgm id="{5482CE0C-1CC5-4746-98A3-4EF40F473D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FFEF73C-5C41-4226-A3B7-42334AA6BB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graphicEl>
                                              <a:dgm id="{EFFEF73C-5C41-4226-A3B7-42334AA6BB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graphicEl>
                                              <a:dgm id="{EFFEF73C-5C41-4226-A3B7-42334AA6BB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A3C6635-627F-4F39-B44D-0B8FE5BEB6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graphicEl>
                                              <a:dgm id="{9A3C6635-627F-4F39-B44D-0B8FE5BEB6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graphicEl>
                                              <a:dgm id="{9A3C6635-627F-4F39-B44D-0B8FE5BEB6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B7343E9-3CEA-4C21-9819-AC84DCF330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graphicEl>
                                              <a:dgm id="{3B7343E9-3CEA-4C21-9819-AC84DCF330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graphicEl>
                                              <a:dgm id="{3B7343E9-3CEA-4C21-9819-AC84DCF330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1C49A55-B775-4937-8758-881C32698B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graphicEl>
                                              <a:dgm id="{81C49A55-B775-4937-8758-881C32698B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graphicEl>
                                              <a:dgm id="{81C49A55-B775-4937-8758-881C32698B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2F1FCDA-1CC4-4810-B880-BCA0259BBF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>
                                            <p:graphicEl>
                                              <a:dgm id="{62F1FCDA-1CC4-4810-B880-BCA0259BBF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graphicEl>
                                              <a:dgm id="{62F1FCDA-1CC4-4810-B880-BCA0259BBF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514BEAB-3057-4392-9FB2-29DF5142DF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>
                                            <p:graphicEl>
                                              <a:dgm id="{8514BEAB-3057-4392-9FB2-29DF5142DF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>
                                            <p:graphicEl>
                                              <a:dgm id="{8514BEAB-3057-4392-9FB2-29DF5142DF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 uiExpand="1">
        <p:bldSub>
          <a:bldDgm bld="one"/>
        </p:bldSub>
      </p:bldGraphic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EF535-71B7-0D06-5B82-15338C83A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/>
              <a:t>P-Card approval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913C6959-64DD-CE89-C9C6-53B3786186B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Save Purchasing’s approval and submit it along with your receipt from the purchase.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Submit a </a:t>
            </a:r>
            <a:r>
              <a:rPr lang="en-US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Support Form</a:t>
            </a:r>
            <a:r>
              <a:rPr lang="en-US" dirty="0"/>
              <a:t> so the Card Services team can update the P-Card account. </a:t>
            </a: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096F6E-41A2-777F-0220-E59454221B3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On the form, select:</a:t>
            </a:r>
          </a:p>
          <a:p>
            <a:pPr marL="685800">
              <a:buFont typeface="+mj-lt"/>
              <a:buAutoNum type="arabicPeriod"/>
            </a:pPr>
            <a:r>
              <a:rPr lang="en-US" dirty="0">
                <a:latin typeface="+mn-lt"/>
              </a:rPr>
              <a:t>P-Card or Meeting Card</a:t>
            </a:r>
          </a:p>
          <a:p>
            <a:pPr marL="685800">
              <a:buFont typeface="+mj-lt"/>
              <a:buAutoNum type="arabicPeriod"/>
            </a:pPr>
            <a:r>
              <a:rPr lang="en-US" dirty="0">
                <a:latin typeface="+mn-lt"/>
              </a:rPr>
              <a:t>Temporary Increase or MCC Lift</a:t>
            </a:r>
          </a:p>
          <a:p>
            <a:r>
              <a:rPr lang="en-US" dirty="0">
                <a:latin typeface="+mn-lt"/>
              </a:rPr>
              <a:t>Include your SSSP number and a note that Purchasing approved the use of the P-Card.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92E36C1-117F-EFFC-2B8F-49F539C456D2}"/>
              </a:ext>
            </a:extLst>
          </p:cNvPr>
          <p:cNvSpPr/>
          <p:nvPr/>
        </p:nvSpPr>
        <p:spPr>
          <a:xfrm>
            <a:off x="701258" y="2406987"/>
            <a:ext cx="3740983" cy="857249"/>
          </a:xfrm>
          <a:prstGeom prst="round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Reminder:</a:t>
            </a:r>
          </a:p>
          <a:p>
            <a:pPr algn="ctr"/>
            <a:r>
              <a:rPr lang="en-US" sz="1600" dirty="0"/>
              <a:t>Software is a restricted item!</a:t>
            </a:r>
          </a:p>
        </p:txBody>
      </p:sp>
    </p:spTree>
    <p:extLst>
      <p:ext uri="{BB962C8B-B14F-4D97-AF65-F5344CB8AC3E}">
        <p14:creationId xmlns:p14="http://schemas.microsoft.com/office/powerpoint/2010/main" val="405663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FDA52AF-236B-3BB6-AAE5-92F10D66F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/>
              <a:t>Software renewals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13EA72-573D-08D2-ADAA-28E3217331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124" y="1243704"/>
            <a:ext cx="4560579" cy="3187197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1600" dirty="0"/>
              <a:t>The initial SSSP approval or approval to use the P-Card to purchase the software </a:t>
            </a:r>
            <a:r>
              <a:rPr lang="en-US" sz="1600" b="1" dirty="0">
                <a:solidFill>
                  <a:srgbClr val="FFFF00"/>
                </a:solidFill>
              </a:rPr>
              <a:t>do not</a:t>
            </a:r>
            <a:r>
              <a:rPr lang="en-US" sz="1600" dirty="0">
                <a:solidFill>
                  <a:srgbClr val="FFFF00"/>
                </a:solidFill>
              </a:rPr>
              <a:t> </a:t>
            </a:r>
            <a:r>
              <a:rPr lang="en-US" sz="1600" dirty="0"/>
              <a:t>apply to software renewals.</a:t>
            </a:r>
          </a:p>
          <a:p>
            <a:pPr>
              <a:lnSpc>
                <a:spcPct val="90000"/>
              </a:lnSpc>
              <a:buFont typeface="+mj-lt"/>
              <a:buAutoNum type="arabicPeriod"/>
            </a:pPr>
            <a:r>
              <a:rPr lang="en-US" sz="1600" dirty="0"/>
              <a:t>Submit a new SSSP request. </a:t>
            </a:r>
          </a:p>
          <a:p>
            <a:pPr>
              <a:lnSpc>
                <a:spcPct val="90000"/>
              </a:lnSpc>
              <a:buFont typeface="+mj-lt"/>
              <a:buAutoNum type="arabicPeriod"/>
            </a:pPr>
            <a:r>
              <a:rPr lang="en-US" sz="1600" dirty="0"/>
              <a:t>Purchasing will determine if the P-Card can be used.</a:t>
            </a:r>
          </a:p>
          <a:p>
            <a:pPr>
              <a:lnSpc>
                <a:spcPct val="90000"/>
              </a:lnSpc>
              <a:buFont typeface="+mj-lt"/>
              <a:buAutoNum type="arabicPeriod"/>
            </a:pPr>
            <a:r>
              <a:rPr lang="en-US" sz="1600" dirty="0"/>
              <a:t>Save Purchasing’s approval and submit it with your receipt to the reconciler.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81159BA3-4517-A7F4-8F17-5B88C2ECF5C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26859" r="26859"/>
          <a:stretch/>
        </p:blipFill>
        <p:spPr>
          <a:noFill/>
        </p:spPr>
      </p:pic>
    </p:spTree>
    <p:extLst>
      <p:ext uri="{BB962C8B-B14F-4D97-AF65-F5344CB8AC3E}">
        <p14:creationId xmlns:p14="http://schemas.microsoft.com/office/powerpoint/2010/main" val="3552626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1EFF8-5FB9-2910-35B4-9DC8CB525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Amazon Business</a:t>
            </a:r>
          </a:p>
        </p:txBody>
      </p:sp>
    </p:spTree>
    <p:extLst>
      <p:ext uri="{BB962C8B-B14F-4D97-AF65-F5344CB8AC3E}">
        <p14:creationId xmlns:p14="http://schemas.microsoft.com/office/powerpoint/2010/main" val="322679044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EBEA2-242F-718B-2362-856DD5268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Amazon Business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6CCBF58-E7E1-48D7-E51F-02AB0B2917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303" y="2339163"/>
            <a:ext cx="4560579" cy="2082604"/>
          </a:xfrm>
        </p:spPr>
        <p:txBody>
          <a:bodyPr>
            <a:normAutofit/>
          </a:bodyPr>
          <a:lstStyle/>
          <a:p>
            <a:r>
              <a:rPr lang="en-US" dirty="0"/>
              <a:t>Tax exempt purchases. IU’s sales tax exemptions are automatically applied.</a:t>
            </a:r>
          </a:p>
          <a:p>
            <a:r>
              <a:rPr lang="en-US" dirty="0"/>
              <a:t>Customer Service. Exclusive access to a special support team. </a:t>
            </a:r>
          </a:p>
        </p:txBody>
      </p:sp>
      <p:pic>
        <p:nvPicPr>
          <p:cNvPr id="8" name="Picture Placeholder 7" descr="Back of truck loaded with boxes">
            <a:extLst>
              <a:ext uri="{FF2B5EF4-FFF2-40B4-BE49-F238E27FC236}">
                <a16:creationId xmlns:a16="http://schemas.microsoft.com/office/drawing/2014/main" id="{2CF880E5-0442-07CD-3BB4-49E2F315724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10" name="Picture 9" descr="A picture containing font, graphics, graphic design, logo&#10;&#10;Description automatically generated">
            <a:extLst>
              <a:ext uri="{FF2B5EF4-FFF2-40B4-BE49-F238E27FC236}">
                <a16:creationId xmlns:a16="http://schemas.microsoft.com/office/drawing/2014/main" id="{069CD542-6104-82F2-6DA7-549149D5FE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9042" y="3522921"/>
            <a:ext cx="2234702" cy="559728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8BC2639-92E6-185F-28BD-A0AE98529109}"/>
              </a:ext>
            </a:extLst>
          </p:cNvPr>
          <p:cNvSpPr/>
          <p:nvPr/>
        </p:nvSpPr>
        <p:spPr>
          <a:xfrm>
            <a:off x="573787" y="1181100"/>
            <a:ext cx="4463609" cy="1074419"/>
          </a:xfrm>
          <a:prstGeom prst="roundRect">
            <a:avLst/>
          </a:prstGeom>
          <a:ln/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A great option, but </a:t>
            </a:r>
            <a:r>
              <a:rPr lang="en-US" sz="2000" dirty="0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not the first place you should look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 when making a purchase.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33050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EBEA2-242F-718B-2362-856DD5268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Create an account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2E4159-EE1C-2F4B-3669-917634B5B9B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Must create an Amazon Business account </a:t>
            </a:r>
            <a:r>
              <a:rPr lang="en-US" b="1" dirty="0">
                <a:solidFill>
                  <a:schemeClr val="accent5"/>
                </a:solidFill>
              </a:rPr>
              <a:t>within</a:t>
            </a:r>
            <a:r>
              <a:rPr lang="en-US" dirty="0"/>
              <a:t> IU’s organization account. </a:t>
            </a:r>
          </a:p>
          <a:p>
            <a:pPr marL="0" indent="0" algn="l">
              <a:buNone/>
            </a:pPr>
            <a:endParaRPr lang="en-US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Submit a </a:t>
            </a:r>
            <a:r>
              <a:rPr lang="en-US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Support Form</a:t>
            </a:r>
            <a:r>
              <a:rPr lang="en-US" dirty="0"/>
              <a:t>: </a:t>
            </a:r>
          </a:p>
          <a:p>
            <a:pPr marL="685800">
              <a:buFont typeface="+mj-lt"/>
              <a:buAutoNum type="arabicPeriod"/>
            </a:pPr>
            <a:r>
              <a:rPr lang="en-US" dirty="0"/>
              <a:t>P-Card or Meeting Card </a:t>
            </a:r>
          </a:p>
          <a:p>
            <a:pPr marL="685800">
              <a:buFont typeface="+mj-lt"/>
              <a:buAutoNum type="arabicPeriod"/>
            </a:pPr>
            <a:r>
              <a:rPr lang="en-US" dirty="0"/>
              <a:t>IU Amazon Business Account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4DB224CE-9AB3-0819-DAD6-00FDC3F12B6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29150" y="1709599"/>
            <a:ext cx="3886200" cy="2583139"/>
          </a:xfr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ADAEB45-35BE-34BE-5D6A-0F40868851A5}"/>
              </a:ext>
            </a:extLst>
          </p:cNvPr>
          <p:cNvSpPr/>
          <p:nvPr/>
        </p:nvSpPr>
        <p:spPr>
          <a:xfrm>
            <a:off x="4878300" y="2229600"/>
            <a:ext cx="3387899" cy="1282031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To shop, visit</a:t>
            </a:r>
          </a:p>
          <a:p>
            <a:pPr algn="ctr"/>
            <a:r>
              <a:rPr lang="en-US" sz="2400" dirty="0"/>
              <a:t>business.amazon.com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6E1996-E7AD-B12C-CBE6-F95F0A5BF238}"/>
              </a:ext>
            </a:extLst>
          </p:cNvPr>
          <p:cNvSpPr/>
          <p:nvPr/>
        </p:nvSpPr>
        <p:spPr>
          <a:xfrm>
            <a:off x="764498" y="2315980"/>
            <a:ext cx="3564034" cy="5546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You must request an account from Card Services.</a:t>
            </a:r>
          </a:p>
        </p:txBody>
      </p:sp>
    </p:spTree>
    <p:extLst>
      <p:ext uri="{BB962C8B-B14F-4D97-AF65-F5344CB8AC3E}">
        <p14:creationId xmlns:p14="http://schemas.microsoft.com/office/powerpoint/2010/main" val="244705146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5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191BC0-6BB1-23CE-3C8C-47F1719CC01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400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3CE5C5-9150-4499-BCD5-49B4D1450CC2}" type="slidenum">
              <a:rPr lang="en-US" smtClean="0"/>
              <a:pPr/>
              <a:t>76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9DCB07-700A-9C0C-7E95-91FA1DF565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090"/>
            <a:ext cx="9144000" cy="503531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873CBA7-DBB5-7D5E-59C7-376C20E53E30}"/>
              </a:ext>
            </a:extLst>
          </p:cNvPr>
          <p:cNvSpPr/>
          <p:nvPr/>
        </p:nvSpPr>
        <p:spPr>
          <a:xfrm>
            <a:off x="4849435" y="2384724"/>
            <a:ext cx="3430171" cy="130714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Should not be purchased from Amazon without prior approval from Purchasing.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8B7F268-A2F0-65BD-0820-F5BE26D0E2A7}"/>
              </a:ext>
            </a:extLst>
          </p:cNvPr>
          <p:cNvSpPr/>
          <p:nvPr/>
        </p:nvSpPr>
        <p:spPr>
          <a:xfrm>
            <a:off x="121444" y="1293018"/>
            <a:ext cx="7150894" cy="896327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716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4F571-3BA0-9E2D-9054-3D809EFB1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124" y="464386"/>
            <a:ext cx="4560579" cy="779318"/>
          </a:xfrm>
        </p:spPr>
        <p:txBody>
          <a:bodyPr anchor="ctr">
            <a:normAutofit/>
          </a:bodyPr>
          <a:lstStyle/>
          <a:p>
            <a:r>
              <a:rPr lang="en-US" dirty="0"/>
              <a:t>Amazon vs BUY.IU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211ED6-3D9A-4C19-F4F0-4A1EFAFA1A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124" y="1629404"/>
            <a:ext cx="4560579" cy="28014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What if you find an item that’s available in BUY.IU but Amazon offers it for a lower price?</a:t>
            </a:r>
          </a:p>
        </p:txBody>
      </p:sp>
      <p:pic>
        <p:nvPicPr>
          <p:cNvPr id="6" name="Picture Placeholder 5" descr="A person with long black hair in a red shirt&#10;&#10;AI-generated content may be incorrect.">
            <a:extLst>
              <a:ext uri="{FF2B5EF4-FFF2-40B4-BE49-F238E27FC236}">
                <a16:creationId xmlns:a16="http://schemas.microsoft.com/office/drawing/2014/main" id="{968A2307-E931-8FC2-8CF6-FF38F048ABD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>
            <a:fillRect/>
          </a:stretch>
        </p:blipFill>
        <p:spPr>
          <a:xfrm>
            <a:off x="5564909" y="10"/>
            <a:ext cx="3570941" cy="5143490"/>
          </a:xfrm>
          <a:noFill/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2A41741-FFFC-9E63-5606-C6607BB4EFF1}"/>
              </a:ext>
            </a:extLst>
          </p:cNvPr>
          <p:cNvSpPr/>
          <p:nvPr/>
        </p:nvSpPr>
        <p:spPr>
          <a:xfrm>
            <a:off x="602512" y="2779529"/>
            <a:ext cx="4388588" cy="1573401"/>
          </a:xfrm>
          <a:prstGeom prst="roundRect">
            <a:avLst/>
          </a:prstGeom>
          <a:solidFill>
            <a:schemeClr val="accent1"/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If an item is available in BUY.IU, it must be purchased through BUY.IU </a:t>
            </a:r>
            <a:r>
              <a:rPr lang="en-US" b="1" dirty="0"/>
              <a:t>unless</a:t>
            </a:r>
            <a:r>
              <a:rPr lang="en-US" dirty="0"/>
              <a:t> you have special approval from Purchasing to buy it elsewhere.</a:t>
            </a:r>
          </a:p>
        </p:txBody>
      </p:sp>
    </p:spTree>
    <p:extLst>
      <p:ext uri="{BB962C8B-B14F-4D97-AF65-F5344CB8AC3E}">
        <p14:creationId xmlns:p14="http://schemas.microsoft.com/office/powerpoint/2010/main" val="429347122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0D8A796D-33DF-84E0-3EF4-570A4FB69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64290"/>
            <a:ext cx="7886700" cy="857250"/>
          </a:xfrm>
        </p:spPr>
        <p:txBody>
          <a:bodyPr anchor="ctr">
            <a:normAutofit/>
          </a:bodyPr>
          <a:lstStyle/>
          <a:p>
            <a:r>
              <a:rPr lang="en-US" dirty="0"/>
              <a:t>Requesting exception approval 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91220C0A-1E0E-C17A-FDAC-37AE9A0041A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20513" r="1" b="1"/>
          <a:stretch>
            <a:fillRect/>
          </a:stretch>
        </p:blipFill>
        <p:spPr>
          <a:xfrm>
            <a:off x="628650" y="1369219"/>
            <a:ext cx="3886200" cy="3263504"/>
          </a:xfrm>
          <a:noFill/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3FBEF23-5432-F9D2-5BCB-ED3DAE3896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dirty="0">
                <a:latin typeface="+mn-lt"/>
              </a:rPr>
              <a:t>Submit a </a:t>
            </a:r>
            <a:r>
              <a:rPr lang="en-US" dirty="0">
                <a:solidFill>
                  <a:srgbClr val="FFFF00"/>
                </a:solidFill>
                <a:latin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Support Form</a:t>
            </a:r>
            <a:r>
              <a:rPr lang="en-US" dirty="0">
                <a:latin typeface="+mn-lt"/>
              </a:rPr>
              <a:t> using the following options: </a:t>
            </a:r>
          </a:p>
          <a:p>
            <a:pPr>
              <a:lnSpc>
                <a:spcPct val="90000"/>
              </a:lnSpc>
              <a:buFont typeface="+mj-lt"/>
              <a:buAutoNum type="arabicPeriod"/>
            </a:pPr>
            <a:r>
              <a:rPr lang="en-US" dirty="0">
                <a:latin typeface="+mn-lt"/>
              </a:rPr>
              <a:t>P-Card or Meeting Card</a:t>
            </a:r>
          </a:p>
          <a:p>
            <a:pPr>
              <a:lnSpc>
                <a:spcPct val="90000"/>
              </a:lnSpc>
              <a:buFont typeface="+mj-lt"/>
              <a:buAutoNum type="arabicPeriod"/>
            </a:pPr>
            <a:r>
              <a:rPr lang="en-US" dirty="0">
                <a:latin typeface="+mn-lt"/>
              </a:rPr>
              <a:t>Exception Request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dirty="0">
                <a:latin typeface="+mn-lt"/>
              </a:rPr>
              <a:t>Describe the item and why you need to purchase it from Amazon instead of BUY.IU. </a:t>
            </a:r>
          </a:p>
        </p:txBody>
      </p:sp>
    </p:spTree>
    <p:extLst>
      <p:ext uri="{BB962C8B-B14F-4D97-AF65-F5344CB8AC3E}">
        <p14:creationId xmlns:p14="http://schemas.microsoft.com/office/powerpoint/2010/main" val="208819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E239AB-6DEF-83D8-7A5A-F7C13AA1F3A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400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3CE5C5-9150-4499-BCD5-49B4D1450CC2}" type="slidenum">
              <a:rPr lang="en-US" smtClean="0"/>
              <a:pPr/>
              <a:t>79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8DFE4A-D957-16D4-0AD7-BE7A116D5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9753"/>
            <a:ext cx="9144000" cy="440871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9B260E-7545-F020-7A48-BC463E7783A7}"/>
              </a:ext>
            </a:extLst>
          </p:cNvPr>
          <p:cNvSpPr/>
          <p:nvPr/>
        </p:nvSpPr>
        <p:spPr>
          <a:xfrm>
            <a:off x="1477804" y="3129438"/>
            <a:ext cx="1913096" cy="896327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F7E1683-FD30-5170-D237-C3D835F450B3}"/>
              </a:ext>
            </a:extLst>
          </p:cNvPr>
          <p:cNvSpPr/>
          <p:nvPr/>
        </p:nvSpPr>
        <p:spPr>
          <a:xfrm>
            <a:off x="3881695" y="2955753"/>
            <a:ext cx="3281105" cy="168443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Submit a copy of Purchasing’s approval with your receipt so it can be attached to the P-Card expense.</a:t>
            </a:r>
          </a:p>
        </p:txBody>
      </p:sp>
    </p:spTree>
    <p:extLst>
      <p:ext uri="{BB962C8B-B14F-4D97-AF65-F5344CB8AC3E}">
        <p14:creationId xmlns:p14="http://schemas.microsoft.com/office/powerpoint/2010/main" val="324192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7D77D-164F-8CF0-3093-97BA1E6BC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694" y="2274522"/>
            <a:ext cx="7812116" cy="656910"/>
          </a:xfrm>
        </p:spPr>
        <p:txBody>
          <a:bodyPr/>
          <a:lstStyle/>
          <a:p>
            <a:r>
              <a:rPr lang="en-US" dirty="0"/>
              <a:t>Module 2: P-Card Background</a:t>
            </a:r>
          </a:p>
        </p:txBody>
      </p:sp>
    </p:spTree>
    <p:extLst>
      <p:ext uri="{BB962C8B-B14F-4D97-AF65-F5344CB8AC3E}">
        <p14:creationId xmlns:p14="http://schemas.microsoft.com/office/powerpoint/2010/main" val="44236068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B906F-12FA-1246-DC34-0519BD17C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Flowers</a:t>
            </a:r>
          </a:p>
        </p:txBody>
      </p:sp>
    </p:spTree>
    <p:extLst>
      <p:ext uri="{BB962C8B-B14F-4D97-AF65-F5344CB8AC3E}">
        <p14:creationId xmlns:p14="http://schemas.microsoft.com/office/powerpoint/2010/main" val="201057658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CE882-2BCE-AD20-66C9-5711CC1FA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Allowability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FFDE80-C241-AA6C-C6EB-2EC7BA86D9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IU funds </a:t>
            </a:r>
            <a:r>
              <a:rPr lang="en-US" b="1" dirty="0">
                <a:solidFill>
                  <a:schemeClr val="accent5"/>
                </a:solidFill>
              </a:rPr>
              <a:t>cannot</a:t>
            </a:r>
            <a:r>
              <a:rPr lang="en-US" dirty="0"/>
              <a:t> be used to purchase flowers for life events such as a wedding or birth of a child.</a:t>
            </a:r>
          </a:p>
          <a:p>
            <a:pPr marL="0" indent="0">
              <a:buNone/>
            </a:pPr>
            <a:r>
              <a:rPr lang="en-US" dirty="0"/>
              <a:t>Flowers for these types of life events must be purchased with </a:t>
            </a:r>
            <a:r>
              <a:rPr lang="en-US" b="1" dirty="0">
                <a:solidFill>
                  <a:schemeClr val="accent5"/>
                </a:solidFill>
              </a:rPr>
              <a:t>personal funds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/>
              <a:t>collected from staff.</a:t>
            </a:r>
          </a:p>
          <a:p>
            <a:pPr marL="746125"/>
            <a:r>
              <a:rPr lang="en-US" dirty="0"/>
              <a:t>Referred to as “pass the hat.”</a:t>
            </a:r>
          </a:p>
          <a:p>
            <a:pPr marL="746125" lvl="1" indent="-342900"/>
            <a:r>
              <a:rPr lang="en-US" b="1" dirty="0">
                <a:solidFill>
                  <a:schemeClr val="accent5"/>
                </a:solidFill>
              </a:rPr>
              <a:t>Not</a:t>
            </a:r>
            <a:r>
              <a:rPr lang="en-US" dirty="0"/>
              <a:t> reimbursable.</a:t>
            </a:r>
          </a:p>
          <a:p>
            <a:endParaRPr lang="en-US" dirty="0"/>
          </a:p>
        </p:txBody>
      </p:sp>
      <p:pic>
        <p:nvPicPr>
          <p:cNvPr id="10" name="Picture Placeholder 9" descr="Wildflower bouquet on wood table">
            <a:extLst>
              <a:ext uri="{FF2B5EF4-FFF2-40B4-BE49-F238E27FC236}">
                <a16:creationId xmlns:a16="http://schemas.microsoft.com/office/drawing/2014/main" id="{FD81D641-DF0F-1306-4545-1DFA5D83331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2764082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4C1D8-3EF3-941C-38D3-1077E5C16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Funerals and bereavement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39540E-7B35-14E5-990C-2131EEAC04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It is allowable to purchase sympathy flowers if the person who passed was: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Placeholder 5" descr="A lit candle and a white flower">
            <a:extLst>
              <a:ext uri="{FF2B5EF4-FFF2-40B4-BE49-F238E27FC236}">
                <a16:creationId xmlns:a16="http://schemas.microsoft.com/office/drawing/2014/main" id="{CDBFB663-9F19-4272-EF93-CB6961913DD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E7EDC57-C2F1-1CE6-63A5-714384336F98}"/>
              </a:ext>
            </a:extLst>
          </p:cNvPr>
          <p:cNvSpPr/>
          <p:nvPr/>
        </p:nvSpPr>
        <p:spPr>
          <a:xfrm>
            <a:off x="2002068" y="4196935"/>
            <a:ext cx="5892295" cy="743660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57150" indent="0" algn="ctr">
              <a:buNone/>
            </a:pPr>
            <a:r>
              <a:rPr lang="en-US" dirty="0"/>
              <a:t>The P-Card can be used but the expense </a:t>
            </a:r>
            <a:r>
              <a:rPr lang="en-US" b="1" dirty="0"/>
              <a:t>MUST </a:t>
            </a:r>
            <a:r>
              <a:rPr lang="en-US" dirty="0"/>
              <a:t>be reimbursed with IUF Funds.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F532C276-F1E0-4F70-60B0-031D41B00C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751327"/>
              </p:ext>
            </p:extLst>
          </p:nvPr>
        </p:nvGraphicFramePr>
        <p:xfrm>
          <a:off x="530124" y="2300185"/>
          <a:ext cx="4863398" cy="2062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93839">
                  <a:extLst>
                    <a:ext uri="{9D8B030D-6E8A-4147-A177-3AD203B41FA5}">
                      <a16:colId xmlns:a16="http://schemas.microsoft.com/office/drawing/2014/main" val="3794003348"/>
                    </a:ext>
                  </a:extLst>
                </a:gridCol>
                <a:gridCol w="3369559">
                  <a:extLst>
                    <a:ext uri="{9D8B030D-6E8A-4147-A177-3AD203B41FA5}">
                      <a16:colId xmlns:a16="http://schemas.microsoft.com/office/drawing/2014/main" val="110878005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bg1"/>
                          </a:solidFill>
                        </a:rPr>
                        <a:t>Spouse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Grandparent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325673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bg1"/>
                          </a:solidFill>
                        </a:rPr>
                        <a:t>Child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In-law relative of the same degree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694292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bg1"/>
                          </a:solidFill>
                        </a:rPr>
                        <a:t>Grandchild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bg1"/>
                          </a:solidFill>
                        </a:rPr>
                        <a:t>Step relative of the same degree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310802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bg1"/>
                          </a:solidFill>
                        </a:rPr>
                        <a:t>Parent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Other relative of whom the IU employee is the sole survivor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738928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bg1"/>
                          </a:solidFill>
                        </a:rPr>
                        <a:t>Sibling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132596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745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CC89A-492A-6555-29DA-B88D88D22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/>
              <a:t>Flowers as event décor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598E6E-0936-8866-6062-83DEDAB82BF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anchor="ctr">
            <a:norm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Locate a florist in BUY.IU, or establish one as a supplier, then create a purchase order.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If the florist does not accept purchase orders, use the P-Card to purchase the flowers for the event.</a:t>
            </a:r>
          </a:p>
        </p:txBody>
      </p:sp>
      <p:pic>
        <p:nvPicPr>
          <p:cNvPr id="8" name="Picture Placeholder 7" descr="Woman on phone in flower shop">
            <a:extLst>
              <a:ext uri="{FF2B5EF4-FFF2-40B4-BE49-F238E27FC236}">
                <a16:creationId xmlns:a16="http://schemas.microsoft.com/office/drawing/2014/main" id="{C92D4CE3-43F4-7EC5-E4C8-E29C2D05300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4572000" y="1564434"/>
            <a:ext cx="4305395" cy="2873074"/>
          </a:xfrm>
          <a:noFill/>
        </p:spPr>
      </p:pic>
    </p:spTree>
    <p:extLst>
      <p:ext uri="{BB962C8B-B14F-4D97-AF65-F5344CB8AC3E}">
        <p14:creationId xmlns:p14="http://schemas.microsoft.com/office/powerpoint/2010/main" val="257754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99882-12ED-8170-A6E4-475BF1440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Declined transactions</a:t>
            </a:r>
          </a:p>
        </p:txBody>
      </p:sp>
    </p:spTree>
    <p:extLst>
      <p:ext uri="{BB962C8B-B14F-4D97-AF65-F5344CB8AC3E}">
        <p14:creationId xmlns:p14="http://schemas.microsoft.com/office/powerpoint/2010/main" val="166182488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7CDB2-0C8F-94AE-05AC-5C4DF25E5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/>
              <a:t>Classifying P-Card transactions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E06A18-D797-B414-F953-91FCAAB17F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1400" dirty="0"/>
              <a:t>Every credit card transaction is classified using a Merchant Category Code, or MCC.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MCCs are selected by the merchant, </a:t>
            </a:r>
            <a:r>
              <a:rPr lang="en-US" sz="1400" i="1" dirty="0"/>
              <a:t>not </a:t>
            </a:r>
            <a:r>
              <a:rPr lang="en-US" sz="1400" dirty="0"/>
              <a:t>US Bank or Card Services.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It isn’t possible to know how a transaction will be coded until the transaction is tried. </a:t>
            </a:r>
          </a:p>
          <a:p>
            <a:pPr>
              <a:lnSpc>
                <a:spcPct val="90000"/>
              </a:lnSpc>
            </a:pPr>
            <a:r>
              <a:rPr lang="en-US" sz="1400" dirty="0"/>
              <a:t>IU P-Card accounts are programmed to automatically decline MCCs related to goods and services listed in </a:t>
            </a:r>
            <a:r>
              <a:rPr lang="en-US" sz="1400" dirty="0">
                <a:solidFill>
                  <a:srgbClr val="FFFF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SOP-CARD-04: Restricted Items</a:t>
            </a:r>
            <a:r>
              <a:rPr lang="en-US" sz="1400" dirty="0"/>
              <a:t>. </a:t>
            </a: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6CC2C80A-FBD8-4164-BF38-4DF5C164231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6859" r="26859"/>
          <a:stretch/>
        </p:blipFill>
        <p:spPr>
          <a:noFill/>
        </p:spPr>
      </p:pic>
    </p:spTree>
    <p:extLst>
      <p:ext uri="{BB962C8B-B14F-4D97-AF65-F5344CB8AC3E}">
        <p14:creationId xmlns:p14="http://schemas.microsoft.com/office/powerpoint/2010/main" val="2556839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A00A9-7B61-F1C4-6B26-314AB8966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Request an MCC Lift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A5177C-5043-5924-0B18-781084DAE6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125" y="1463040"/>
            <a:ext cx="4224756" cy="2967861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sz="1600" dirty="0"/>
              <a:t>If Purchasing approves using the P-Card to purchase a restricted item, Card Services must update the P-Card account.</a:t>
            </a:r>
          </a:p>
          <a:p>
            <a:pPr>
              <a:spcAft>
                <a:spcPts val="1200"/>
              </a:spcAft>
            </a:pPr>
            <a:r>
              <a:rPr lang="en-US" sz="1600" dirty="0"/>
              <a:t>On the </a:t>
            </a:r>
            <a:r>
              <a:rPr lang="en-US" sz="1600" dirty="0">
                <a:solidFill>
                  <a:srgbClr val="FFFF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Support Form</a:t>
            </a:r>
            <a:r>
              <a:rPr lang="en-US" sz="1600" dirty="0">
                <a:solidFill>
                  <a:srgbClr val="FFFF00"/>
                </a:solidFill>
              </a:rPr>
              <a:t> </a:t>
            </a:r>
            <a:r>
              <a:rPr lang="en-US" sz="1600" dirty="0"/>
              <a:t>use these options:</a:t>
            </a:r>
          </a:p>
          <a:p>
            <a:pPr lvl="1">
              <a:spcAft>
                <a:spcPts val="1200"/>
              </a:spcAft>
              <a:buFont typeface="+mj-lt"/>
              <a:buAutoNum type="arabicPeriod"/>
            </a:pPr>
            <a:r>
              <a:rPr lang="en-US" sz="1600" dirty="0"/>
              <a:t>P-Card or Meeting Card </a:t>
            </a:r>
          </a:p>
          <a:p>
            <a:pPr lvl="1">
              <a:spcAft>
                <a:spcPts val="1200"/>
              </a:spcAft>
              <a:buFont typeface="+mj-lt"/>
              <a:buAutoNum type="arabicPeriod"/>
            </a:pPr>
            <a:r>
              <a:rPr lang="en-US" sz="1600" dirty="0"/>
              <a:t>Temporary Increase or MCC Lift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1600" dirty="0"/>
              <a:t>The Card Services team will temporarily update your P-Card account to allow the transaction.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48E1D6C-45A8-71DB-226C-DBFBD8DE250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A14B0E-0405-C1C9-48EB-6C3EE3B249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0770" y="0"/>
            <a:ext cx="430508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595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C2AA9-C382-DCE2-1B69-9053E6F2F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303" y="464386"/>
            <a:ext cx="4560579" cy="779318"/>
          </a:xfrm>
        </p:spPr>
        <p:txBody>
          <a:bodyPr anchor="ctr">
            <a:normAutofit/>
          </a:bodyPr>
          <a:lstStyle/>
          <a:p>
            <a:r>
              <a:rPr lang="en-US" dirty="0"/>
              <a:t>Declined transactions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CC5D18-8681-48A0-9E8F-BB094484C0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303" y="1356360"/>
            <a:ext cx="4560579" cy="3065407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1400" dirty="0"/>
              <a:t>Transactions may be declined due to how the merchant is classified.  </a:t>
            </a:r>
          </a:p>
          <a:p>
            <a:pPr>
              <a:lnSpc>
                <a:spcPct val="90000"/>
              </a:lnSpc>
            </a:pPr>
            <a:r>
              <a:rPr lang="en-US" sz="1400" dirty="0"/>
              <a:t>Notify Card Services via the </a:t>
            </a:r>
            <a:r>
              <a:rPr lang="en-US" sz="1400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Support Form</a:t>
            </a:r>
            <a:r>
              <a:rPr lang="en-US" sz="1400" dirty="0">
                <a:solidFill>
                  <a:srgbClr val="0070C0"/>
                </a:solidFill>
              </a:rPr>
              <a:t> </a:t>
            </a:r>
            <a:r>
              <a:rPr lang="en-US" sz="1400" dirty="0"/>
              <a:t>using options:</a:t>
            </a:r>
          </a:p>
          <a:p>
            <a:pPr lvl="1">
              <a:lnSpc>
                <a:spcPct val="90000"/>
              </a:lnSpc>
              <a:buFont typeface="+mj-lt"/>
              <a:buAutoNum type="arabicPeriod"/>
            </a:pPr>
            <a:r>
              <a:rPr lang="en-US" sz="1400" dirty="0"/>
              <a:t>P-Card or Meeting Card</a:t>
            </a:r>
          </a:p>
          <a:p>
            <a:pPr lvl="1">
              <a:lnSpc>
                <a:spcPct val="90000"/>
              </a:lnSpc>
              <a:buFont typeface="+mj-lt"/>
              <a:buAutoNum type="arabicPeriod"/>
            </a:pPr>
            <a:r>
              <a:rPr lang="en-US" sz="1400" dirty="0"/>
              <a:t>Declined Transactions</a:t>
            </a:r>
          </a:p>
          <a:p>
            <a:pPr marL="57150" indent="0">
              <a:lnSpc>
                <a:spcPct val="90000"/>
              </a:lnSpc>
              <a:buNone/>
            </a:pPr>
            <a:r>
              <a:rPr lang="en-US" sz="1400" dirty="0"/>
              <a:t>Be prepared to describe the details of the purchase. </a:t>
            </a:r>
          </a:p>
          <a:p>
            <a:pPr marL="57150" indent="0">
              <a:lnSpc>
                <a:spcPct val="90000"/>
              </a:lnSpc>
              <a:buNone/>
            </a:pPr>
            <a:r>
              <a:rPr lang="en-US" sz="1400" dirty="0"/>
              <a:t>Card Services will adjust your account so you can try the transaction again, if appropriate. 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E5FD3659-915F-7C19-B3AF-129EA750A63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771" r="771"/>
          <a:stretch/>
        </p:blipFill>
        <p:spPr>
          <a:xfrm>
            <a:off x="5573401" y="0"/>
            <a:ext cx="3570254" cy="5143500"/>
          </a:xfrm>
          <a:noFill/>
        </p:spPr>
      </p:pic>
    </p:spTree>
    <p:extLst>
      <p:ext uri="{BB962C8B-B14F-4D97-AF65-F5344CB8AC3E}">
        <p14:creationId xmlns:p14="http://schemas.microsoft.com/office/powerpoint/2010/main" val="61460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F90A2-CAFE-D312-7F4F-CC33740CD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303" y="464386"/>
            <a:ext cx="4773720" cy="779318"/>
          </a:xfrm>
        </p:spPr>
        <p:txBody>
          <a:bodyPr/>
          <a:lstStyle/>
          <a:p>
            <a:r>
              <a:rPr lang="en-US" dirty="0"/>
              <a:t>Help! I’m at the register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ABC92B-53C4-FEC4-2E21-7B19D4281C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 your card is declined at the merchant and you need immediate assistance:</a:t>
            </a:r>
          </a:p>
          <a:p>
            <a:pPr marL="0" indent="0" algn="ctr">
              <a:buNone/>
            </a:pPr>
            <a:endParaRPr lang="en-US" dirty="0">
              <a:latin typeface="+mn-lt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dirty="0">
              <a:latin typeface="+mn-lt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dirty="0">
              <a:latin typeface="+mn-lt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dirty="0">
                <a:latin typeface="+mn-lt"/>
                <a:cs typeface="Times New Roman" panose="02020603050405020304" pitchFamily="18" charset="0"/>
              </a:rPr>
              <a:t>Staff are available during regular business hours.</a:t>
            </a:r>
            <a:endParaRPr lang="en-US" dirty="0">
              <a:latin typeface="+mn-lt"/>
            </a:endParaRP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8B54E9DD-0572-BECF-9067-5446758DC35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6848" r="26848"/>
          <a:stretch/>
        </p:blipFill>
        <p:spPr/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B1C84FA-9F54-23FC-A846-3C6790B20366}"/>
              </a:ext>
            </a:extLst>
          </p:cNvPr>
          <p:cNvSpPr/>
          <p:nvPr/>
        </p:nvSpPr>
        <p:spPr>
          <a:xfrm>
            <a:off x="530124" y="2426970"/>
            <a:ext cx="4560579" cy="1131570"/>
          </a:xfrm>
          <a:prstGeom prst="roundRect">
            <a:avLst/>
          </a:prstGeom>
          <a:ln/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ea typeface="Calibri" panose="020F0502020204030204" pitchFamily="34" charset="0"/>
                <a:cs typeface="Times New Roman" panose="02020603050405020304" pitchFamily="18" charset="0"/>
              </a:rPr>
              <a:t>Contact Card Services by phone: (812) 856-3790 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3945412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840A6F0-896D-F586-7C5A-06AC71288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Module 4: Reconcile &amp; Support Purchases</a:t>
            </a:r>
          </a:p>
        </p:txBody>
      </p:sp>
    </p:spTree>
    <p:extLst>
      <p:ext uri="{BB962C8B-B14F-4D97-AF65-F5344CB8AC3E}">
        <p14:creationId xmlns:p14="http://schemas.microsoft.com/office/powerpoint/2010/main" val="28902138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691C3B1-BC74-6ABE-3666-98249FFAE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concepts</a:t>
            </a:r>
          </a:p>
        </p:txBody>
      </p:sp>
    </p:spTree>
    <p:extLst>
      <p:ext uri="{BB962C8B-B14F-4D97-AF65-F5344CB8AC3E}">
        <p14:creationId xmlns:p14="http://schemas.microsoft.com/office/powerpoint/2010/main" val="47909937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228CACD-8821-FAF5-E474-A6274B2A2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693" y="2274522"/>
            <a:ext cx="8057443" cy="656910"/>
          </a:xfrm>
        </p:spPr>
        <p:txBody>
          <a:bodyPr/>
          <a:lstStyle/>
          <a:p>
            <a:r>
              <a:rPr lang="en-US" dirty="0"/>
              <a:t>Reconciliation </a:t>
            </a:r>
            <a:br>
              <a:rPr lang="en-US" dirty="0"/>
            </a:br>
            <a:r>
              <a:rPr lang="en-US" dirty="0"/>
              <a:t>timing requirements: responsible cardholder edition</a:t>
            </a:r>
          </a:p>
        </p:txBody>
      </p:sp>
    </p:spTree>
    <p:extLst>
      <p:ext uri="{BB962C8B-B14F-4D97-AF65-F5344CB8AC3E}">
        <p14:creationId xmlns:p14="http://schemas.microsoft.com/office/powerpoint/2010/main" val="213474158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B3BA42EA-2968-828D-E254-38B8280F5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303" y="464386"/>
            <a:ext cx="4560579" cy="779318"/>
          </a:xfrm>
        </p:spPr>
        <p:txBody>
          <a:bodyPr/>
          <a:lstStyle/>
          <a:p>
            <a:r>
              <a:rPr lang="en-US" dirty="0"/>
              <a:t>What is reconciliation?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9ADEFD0-3DA3-FE3D-2412-F8BA31641A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303" y="1629405"/>
            <a:ext cx="4560579" cy="279236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 process of:</a:t>
            </a:r>
          </a:p>
          <a:p>
            <a:r>
              <a:rPr lang="en-US" dirty="0"/>
              <a:t>Reviewing a transaction for accuracy. </a:t>
            </a:r>
          </a:p>
          <a:p>
            <a:r>
              <a:rPr lang="en-US" dirty="0"/>
              <a:t>Substantiating it with appropriate receipts. </a:t>
            </a:r>
          </a:p>
          <a:p>
            <a:r>
              <a:rPr lang="en-US" dirty="0"/>
              <a:t>Assigning it an object code and department account number. 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F86909F5-C2EC-DA80-F0B1-4FACDE111F9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38458" r="38458"/>
          <a:stretch>
            <a:fillRect/>
          </a:stretch>
        </p:blipFill>
        <p:spPr>
          <a:xfrm>
            <a:off x="5573058" y="10"/>
            <a:ext cx="3570941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2058280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B0AD729-B27D-2357-C266-D50A970F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makes the rules?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B37B38E-0A4C-2420-0B02-C042708D64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Internal Revenue Service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FF5B112-DA57-6DD6-9374-A2EDF9FC0C4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To avoid being considered </a:t>
            </a:r>
            <a:r>
              <a:rPr lang="en-US" b="1" dirty="0">
                <a:solidFill>
                  <a:schemeClr val="accent5"/>
                </a:solidFill>
              </a:rPr>
              <a:t>taxable income</a:t>
            </a:r>
            <a:r>
              <a:rPr lang="en-US" dirty="0"/>
              <a:t>, the IRS requires that prepaid business expenses, like P-Card purchases, be:</a:t>
            </a:r>
          </a:p>
          <a:p>
            <a:pPr lvl="1"/>
            <a:r>
              <a:rPr lang="en-US" dirty="0"/>
              <a:t>Reconciled within a </a:t>
            </a:r>
            <a:r>
              <a:rPr lang="en-US" b="1" dirty="0">
                <a:solidFill>
                  <a:schemeClr val="accent5"/>
                </a:solidFill>
              </a:rPr>
              <a:t>defined timeframe</a:t>
            </a:r>
          </a:p>
          <a:p>
            <a:pPr lvl="1"/>
            <a:r>
              <a:rPr lang="en-US" dirty="0"/>
              <a:t>Substantiated with an </a:t>
            </a:r>
            <a:r>
              <a:rPr lang="en-US" b="1" dirty="0">
                <a:solidFill>
                  <a:schemeClr val="accent5"/>
                </a:solidFill>
              </a:rPr>
              <a:t>original receipt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9B82DF3-3019-710E-65DB-22A0F650F3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Indiana University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30BF81D-4994-37BF-1DD8-072CEBAFE6A7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IU’s Accountable Plan policy defines the timeframe P-Card expenses must be reconciled within.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F2D727A-767E-660D-AFD0-31FE3264FC58}"/>
              </a:ext>
            </a:extLst>
          </p:cNvPr>
          <p:cNvSpPr/>
          <p:nvPr/>
        </p:nvSpPr>
        <p:spPr>
          <a:xfrm>
            <a:off x="4824760" y="3097991"/>
            <a:ext cx="3612995" cy="1457093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Per policy FIN-ACC-620, P-Card purchases must be reconciled </a:t>
            </a:r>
            <a:r>
              <a:rPr lang="en-US" b="1" dirty="0"/>
              <a:t>within 60 days of the date of purchase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868205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 build="p"/>
      <p:bldP spid="10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35377A0A-72CF-3F0B-D160-A849E7680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124" y="464386"/>
            <a:ext cx="4560579" cy="779318"/>
          </a:xfrm>
        </p:spPr>
        <p:txBody>
          <a:bodyPr anchor="ctr">
            <a:normAutofit/>
          </a:bodyPr>
          <a:lstStyle/>
          <a:p>
            <a:r>
              <a:rPr lang="en-US" dirty="0"/>
              <a:t>Your responsibility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31AADDBF-9A0E-1CE8-EFA4-10F8EABF8E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124" y="1629404"/>
            <a:ext cx="4560579" cy="280149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As the responsible cardholder you must:</a:t>
            </a:r>
          </a:p>
          <a:p>
            <a:r>
              <a:rPr lang="en-US" dirty="0"/>
              <a:t>Ensure proper usage of the P-Card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FFFF00"/>
                </a:solidFill>
              </a:rPr>
              <a:t>AND</a:t>
            </a:r>
          </a:p>
          <a:p>
            <a:r>
              <a:rPr lang="en-US" dirty="0"/>
              <a:t>Ensure the reconciler has the information they need to meet these Accountable Plan guidelines.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FB53A42B-895A-0118-34A0-104A9478D3F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1829" r="31829"/>
          <a:stretch>
            <a:fillRect/>
          </a:stretch>
        </p:blipFill>
        <p:spPr>
          <a:xfrm>
            <a:off x="5564909" y="10"/>
            <a:ext cx="3570941" cy="5143490"/>
          </a:xfrm>
          <a:noFill/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60BE5B-B652-4A83-2390-2539C8362A0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400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spcAft>
                <a:spcPts val="600"/>
              </a:spcAft>
            </a:pPr>
            <a:fld id="{433CE5C5-9150-4499-BCD5-49B4D1450CC2}" type="slidenum">
              <a:rPr lang="en-US" smtClean="0"/>
              <a:pPr>
                <a:spcAft>
                  <a:spcPts val="600"/>
                </a:spcAft>
              </a:pPr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09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B5EDACE-82B5-DA1E-E697-5DD890724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Missing the reconciliation deadline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E7A06F-DC5B-B4F3-8942-783E5A14B29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If more than 60 days have passed since the purchase date, the charge must still be reconciled. </a:t>
            </a:r>
          </a:p>
          <a:p>
            <a:r>
              <a:rPr lang="en-US" dirty="0"/>
              <a:t>Charges where 61+ days have passed since the purchase date are referred to as “aged transactions.”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D649AA3-DE1A-E61A-13D1-FADDC88E776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b="1" dirty="0">
                <a:solidFill>
                  <a:srgbClr val="FFFF00"/>
                </a:solidFill>
              </a:rPr>
              <a:t>purchase requestor </a:t>
            </a:r>
            <a:r>
              <a:rPr lang="en-US" dirty="0"/>
              <a:t>will be taxed on the value of the aged P-Card transactions. </a:t>
            </a:r>
          </a:p>
          <a:p>
            <a:r>
              <a:rPr lang="en-US" dirty="0"/>
              <a:t>Extra taxes will be deducted from their payroll payment…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F5A520-A328-2588-78F0-A1E5FE56DE0D}"/>
              </a:ext>
            </a:extLst>
          </p:cNvPr>
          <p:cNvSpPr/>
          <p:nvPr/>
        </p:nvSpPr>
        <p:spPr>
          <a:xfrm>
            <a:off x="4824760" y="3204116"/>
            <a:ext cx="3612995" cy="1115122"/>
          </a:xfrm>
          <a:prstGeom prst="rect">
            <a:avLst/>
          </a:prstGeom>
          <a:solidFill>
            <a:schemeClr val="accent1"/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Ultimately, this results in </a:t>
            </a:r>
            <a:r>
              <a:rPr lang="en-US" b="1" dirty="0"/>
              <a:t>less net pay</a:t>
            </a:r>
            <a:r>
              <a:rPr lang="en-US" dirty="0"/>
              <a:t> for the purchase requestor.</a:t>
            </a:r>
          </a:p>
        </p:txBody>
      </p:sp>
    </p:spTree>
    <p:extLst>
      <p:ext uri="{BB962C8B-B14F-4D97-AF65-F5344CB8AC3E}">
        <p14:creationId xmlns:p14="http://schemas.microsoft.com/office/powerpoint/2010/main" val="33466307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4F234B2-3246-7265-7017-A3D503450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124" y="464386"/>
            <a:ext cx="4560579" cy="779318"/>
          </a:xfrm>
        </p:spPr>
        <p:txBody>
          <a:bodyPr anchor="ctr">
            <a:normAutofit/>
          </a:bodyPr>
          <a:lstStyle/>
          <a:p>
            <a:r>
              <a:rPr lang="en-US" dirty="0"/>
              <a:t>Card suspension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372BD6A-7F5C-EFCA-0ACB-C7591FB0B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124" y="1629404"/>
            <a:ext cx="4560579" cy="280149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P-Card accounts that regularly fail to meet Accountable Plan requirements may be </a:t>
            </a:r>
            <a:r>
              <a:rPr lang="en-US" b="1" dirty="0">
                <a:solidFill>
                  <a:srgbClr val="FFFF00"/>
                </a:solidFill>
              </a:rPr>
              <a:t>suspended</a:t>
            </a:r>
            <a:r>
              <a:rPr lang="en-US" dirty="0"/>
              <a:t> or </a:t>
            </a:r>
            <a:r>
              <a:rPr lang="en-US" b="1" dirty="0">
                <a:solidFill>
                  <a:srgbClr val="FFFF00"/>
                </a:solidFill>
              </a:rPr>
              <a:t>confiscated</a:t>
            </a:r>
            <a:r>
              <a:rPr lang="en-US" dirty="0"/>
              <a:t> by your Fiscal Officer.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5CAA1DCE-8D0F-676C-8279-9064939A0A0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53658"/>
          <a:stretch>
            <a:fillRect/>
          </a:stretch>
        </p:blipFill>
        <p:spPr>
          <a:xfrm>
            <a:off x="5564909" y="10"/>
            <a:ext cx="3570941" cy="5143490"/>
          </a:xfrm>
          <a:noFill/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8C36FF-C7C5-46E3-5DD5-28D2DF33CFD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400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spcAft>
                <a:spcPts val="600"/>
              </a:spcAft>
            </a:pPr>
            <a:fld id="{433CE5C5-9150-4499-BCD5-49B4D1450CC2}" type="slidenum">
              <a:rPr lang="en-US" smtClean="0"/>
              <a:pPr>
                <a:spcAft>
                  <a:spcPts val="600"/>
                </a:spcAft>
              </a:pPr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42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787EAF6-484D-2A93-886F-4047478D40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9827" y="759070"/>
            <a:ext cx="8004391" cy="699065"/>
          </a:xfrm>
        </p:spPr>
        <p:txBody>
          <a:bodyPr anchor="ctr">
            <a:normAutofit/>
          </a:bodyPr>
          <a:lstStyle/>
          <a:p>
            <a:r>
              <a:rPr lang="en-US" dirty="0"/>
              <a:t>Compliance tips</a:t>
            </a:r>
          </a:p>
        </p:txBody>
      </p:sp>
      <p:graphicFrame>
        <p:nvGraphicFramePr>
          <p:cNvPr id="11" name="Content Placeholder 8">
            <a:extLst>
              <a:ext uri="{FF2B5EF4-FFF2-40B4-BE49-F238E27FC236}">
                <a16:creationId xmlns:a16="http://schemas.microsoft.com/office/drawing/2014/main" id="{5BFEAB0E-1795-38FD-ACAE-48738A8E601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12583400"/>
              </p:ext>
            </p:extLst>
          </p:nvPr>
        </p:nvGraphicFramePr>
        <p:xfrm>
          <a:off x="518824" y="1629404"/>
          <a:ext cx="8015594" cy="28106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6931769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D6D344C8-AAA5-4B72-BA36-BD8D07C70C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graphicEl>
                                              <a:dgm id="{D6D344C8-AAA5-4B72-BA36-BD8D07C70C3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>
                                            <p:graphicEl>
                                              <a:dgm id="{D6D344C8-AAA5-4B72-BA36-BD8D07C70C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>
                                            <p:graphicEl>
                                              <a:dgm id="{D6D344C8-AAA5-4B72-BA36-BD8D07C70C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06FFA32D-259D-4F1B-978A-7FE9D802CA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graphicEl>
                                              <a:dgm id="{06FFA32D-259D-4F1B-978A-7FE9D802CA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>
                                            <p:graphicEl>
                                              <a:dgm id="{06FFA32D-259D-4F1B-978A-7FE9D802CA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>
                                            <p:graphicEl>
                                              <a:dgm id="{06FFA32D-259D-4F1B-978A-7FE9D802CA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B332B8BC-089F-4BFE-880B-9D3B14304A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>
                                            <p:graphicEl>
                                              <a:dgm id="{B332B8BC-089F-4BFE-880B-9D3B14304A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>
                                            <p:graphicEl>
                                              <a:dgm id="{B332B8BC-089F-4BFE-880B-9D3B14304A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>
                                            <p:graphicEl>
                                              <a:dgm id="{B332B8BC-089F-4BFE-880B-9D3B14304A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BA671D88-C961-440E-82CE-DD88CAC230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>
                                            <p:graphicEl>
                                              <a:dgm id="{BA671D88-C961-440E-82CE-DD88CAC230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>
                                            <p:graphicEl>
                                              <a:dgm id="{BA671D88-C961-440E-82CE-DD88CAC230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>
                                            <p:graphicEl>
                                              <a:dgm id="{BA671D88-C961-440E-82CE-DD88CAC230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9A74F441-4C0D-42D2-90A7-B51341C9AB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>
                                            <p:graphicEl>
                                              <a:dgm id="{9A74F441-4C0D-42D2-90A7-B51341C9AB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>
                                            <p:graphicEl>
                                              <a:dgm id="{9A74F441-4C0D-42D2-90A7-B51341C9AB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>
                                            <p:graphicEl>
                                              <a:dgm id="{9A74F441-4C0D-42D2-90A7-B51341C9AB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B8EC727C-91C9-479D-BE06-C9D3637F47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>
                                            <p:graphicEl>
                                              <a:dgm id="{B8EC727C-91C9-479D-BE06-C9D3637F47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>
                                            <p:graphicEl>
                                              <a:dgm id="{B8EC727C-91C9-479D-BE06-C9D3637F47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>
                                            <p:graphicEl>
                                              <a:dgm id="{B8EC727C-91C9-479D-BE06-C9D3637F47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 uiExpand="1">
        <p:bldSub>
          <a:bldDgm bld="one"/>
        </p:bldSub>
      </p:bldGraphic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2012992D-BCB9-CFD9-3C5A-3A47C517D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64290"/>
            <a:ext cx="7886700" cy="857250"/>
          </a:xfrm>
        </p:spPr>
        <p:txBody>
          <a:bodyPr/>
          <a:lstStyle/>
          <a:p>
            <a:r>
              <a:rPr lang="en-US" dirty="0"/>
              <a:t>Additional training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325D27A-C12A-6D71-F8B7-E07CDA0D7C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 anchor="ctr"/>
          <a:lstStyle/>
          <a:p>
            <a:r>
              <a:rPr lang="en-US" dirty="0"/>
              <a:t>Are you the responsible cardholder </a:t>
            </a:r>
            <a:r>
              <a:rPr lang="en-US" b="1" dirty="0">
                <a:solidFill>
                  <a:schemeClr val="accent5"/>
                </a:solidFill>
              </a:rPr>
              <a:t>and</a:t>
            </a:r>
            <a:r>
              <a:rPr lang="en-US" dirty="0"/>
              <a:t> reconciler?</a:t>
            </a:r>
          </a:p>
          <a:p>
            <a:r>
              <a:rPr lang="en-US" dirty="0"/>
              <a:t>Complete the </a:t>
            </a:r>
            <a:r>
              <a:rPr lang="en-US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P-Card Reconciliation course</a:t>
            </a:r>
            <a:r>
              <a:rPr lang="en-US" dirty="0"/>
              <a:t> in Canvas.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D3D17123-54F2-B7BA-CC10-AA4C71BC010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16944" r="3571" b="1"/>
          <a:stretch>
            <a:fillRect/>
          </a:stretch>
        </p:blipFill>
        <p:spPr>
          <a:xfrm>
            <a:off x="4629150" y="1369219"/>
            <a:ext cx="3886200" cy="3263504"/>
          </a:xfrm>
          <a:noFill/>
        </p:spPr>
      </p:pic>
    </p:spTree>
    <p:extLst>
      <p:ext uri="{BB962C8B-B14F-4D97-AF65-F5344CB8AC3E}">
        <p14:creationId xmlns:p14="http://schemas.microsoft.com/office/powerpoint/2010/main" val="316820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64F06-7A4F-C5A2-52C0-8BDA831C8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purchase requestor</a:t>
            </a:r>
          </a:p>
        </p:txBody>
      </p:sp>
    </p:spTree>
    <p:extLst>
      <p:ext uri="{BB962C8B-B14F-4D97-AF65-F5344CB8AC3E}">
        <p14:creationId xmlns:p14="http://schemas.microsoft.com/office/powerpoint/2010/main" val="139396474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23A3E376-73FB-E96A-63BF-5A0023439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124" y="464386"/>
            <a:ext cx="4560579" cy="779318"/>
          </a:xfrm>
        </p:spPr>
        <p:txBody>
          <a:bodyPr/>
          <a:lstStyle/>
          <a:p>
            <a:r>
              <a:rPr lang="en-US" dirty="0"/>
              <a:t>Who is the purchase requestor?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7972F19-094F-CDD3-3EB7-7E254AAC81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124" y="1629404"/>
            <a:ext cx="4560579" cy="2801497"/>
          </a:xfrm>
        </p:spPr>
        <p:txBody>
          <a:bodyPr/>
          <a:lstStyle/>
          <a:p>
            <a:r>
              <a:rPr lang="en-US" dirty="0"/>
              <a:t>The person who initiates the use of the P-Card because they need to buy something.</a:t>
            </a:r>
          </a:p>
          <a:p>
            <a:r>
              <a:rPr lang="en-US" dirty="0"/>
              <a:t>Responsible for turning in receipts that substantiate their purchase and explaining why it was a valid use of IU funds.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BE18DA2B-CF2D-B9C5-D7FC-188027E1975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2079" r="11579"/>
          <a:stretch>
            <a:fillRect/>
          </a:stretch>
        </p:blipFill>
        <p:spPr>
          <a:xfrm>
            <a:off x="5564909" y="10"/>
            <a:ext cx="3570941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8485190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ain">
  <a:themeElements>
    <a:clrScheme name="IU Colors">
      <a:dk1>
        <a:srgbClr val="243142"/>
      </a:dk1>
      <a:lt1>
        <a:sysClr val="window" lastClr="FFFFFF"/>
      </a:lt1>
      <a:dk2>
        <a:srgbClr val="1F497D"/>
      </a:dk2>
      <a:lt2>
        <a:srgbClr val="EEECE1"/>
      </a:lt2>
      <a:accent1>
        <a:srgbClr val="DF3603"/>
      </a:accent1>
      <a:accent2>
        <a:srgbClr val="FFAA00"/>
      </a:accent2>
      <a:accent3>
        <a:srgbClr val="056E41"/>
      </a:accent3>
      <a:accent4>
        <a:srgbClr val="006298"/>
      </a:accent4>
      <a:accent5>
        <a:srgbClr val="59264D"/>
      </a:accent5>
      <a:accent6>
        <a:srgbClr val="FFFFFF"/>
      </a:accent6>
      <a:hlink>
        <a:srgbClr val="0000FF"/>
      </a:hlink>
      <a:folHlink>
        <a:srgbClr val="800080"/>
      </a:folHlink>
    </a:clrScheme>
    <a:fontScheme name="IU Font">
      <a:majorFont>
        <a:latin typeface="BentonSans"/>
        <a:ea typeface=""/>
        <a:cs typeface=""/>
      </a:majorFont>
      <a:minorFont>
        <a:latin typeface="BentonSans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88E41163-EDFF-8F45-973A-48182C232C32}" vid="{A4B77B9A-33E1-8F4A-BFAF-DA80BC38BD8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7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46262FC0-DEAF-4B79-944C-3F398025C33F}">
  <we:reference id="wa104380902" version="1.0.0.0" store="en-US" storeType="OMEX"/>
  <we:alternateReferences>
    <we:reference id="WA104380902" version="1.0.0.0" store="WA104380902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08d4808-2be8-494a-9de6-86d99c9b77d8" xsi:nil="true"/>
    <lcf76f155ced4ddcb4097134ff3c332f xmlns="b9c4338a-6b45-429a-a0c3-a56dfdbe0b41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F31C8895BA7C54B9D055EFB3355F8C7" ma:contentTypeVersion="23" ma:contentTypeDescription="Create a new document." ma:contentTypeScope="" ma:versionID="0435e4d2c894db314b295ea183232eb6">
  <xsd:schema xmlns:xsd="http://www.w3.org/2001/XMLSchema" xmlns:xs="http://www.w3.org/2001/XMLSchema" xmlns:p="http://schemas.microsoft.com/office/2006/metadata/properties" xmlns:ns2="008d4808-2be8-494a-9de6-86d99c9b77d8" xmlns:ns3="b9c4338a-6b45-429a-a0c3-a56dfdbe0b41" targetNamespace="http://schemas.microsoft.com/office/2006/metadata/properties" ma:root="true" ma:fieldsID="5eb077851f26cf24e309ce53442aca3f" ns2:_="" ns3:_="">
    <xsd:import namespace="008d4808-2be8-494a-9de6-86d99c9b77d8"/>
    <xsd:import namespace="b9c4338a-6b45-429a-a0c3-a56dfdbe0b4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ServiceOCR" minOccurs="0"/>
                <xsd:element ref="ns3:MediaLengthInSeconds" minOccurs="0"/>
                <xsd:element ref="ns2:TaxCatchAll" minOccurs="0"/>
                <xsd:element ref="ns3:lcf76f155ced4ddcb4097134ff3c332f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8d4808-2be8-494a-9de6-86d99c9b77d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df6dc654-a2bf-4800-901c-d5e64a6cf4d9}" ma:internalName="TaxCatchAll" ma:showField="CatchAllData" ma:web="008d4808-2be8-494a-9de6-86d99c9b77d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c4338a-6b45-429a-a0c3-a56dfdbe0b4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0eec0a79-46cb-4568-9b1b-2d720bd3207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B6F2769-7194-4217-93D3-3AF3A4742282}">
  <ds:schemaRefs>
    <ds:schemaRef ds:uri="http://schemas.microsoft.com/office/2006/metadata/properties"/>
    <ds:schemaRef ds:uri="b9c4338a-6b45-429a-a0c3-a56dfdbe0b41"/>
    <ds:schemaRef ds:uri="http://purl.org/dc/terms/"/>
    <ds:schemaRef ds:uri="http://www.w3.org/XML/1998/namespace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purl.org/dc/elements/1.1/"/>
    <ds:schemaRef ds:uri="http://schemas.microsoft.com/office/infopath/2007/PartnerControls"/>
    <ds:schemaRef ds:uri="008d4808-2be8-494a-9de6-86d99c9b77d8"/>
  </ds:schemaRefs>
</ds:datastoreItem>
</file>

<file path=customXml/itemProps2.xml><?xml version="1.0" encoding="utf-8"?>
<ds:datastoreItem xmlns:ds="http://schemas.openxmlformats.org/officeDocument/2006/customXml" ds:itemID="{D7FD4122-66C2-4C25-B806-860C2FCA751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08d4808-2be8-494a-9de6-86d99c9b77d8"/>
    <ds:schemaRef ds:uri="b9c4338a-6b45-429a-a0c3-a56dfdbe0b4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IU-template</Template>
  <TotalTime>2022</TotalTime>
  <Words>5134</Words>
  <Application>Microsoft Office PowerPoint</Application>
  <PresentationFormat>On-screen Show (16:9)</PresentationFormat>
  <Paragraphs>664</Paragraphs>
  <Slides>135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135</vt:i4>
      </vt:variant>
    </vt:vector>
  </HeadingPairs>
  <TitlesOfParts>
    <vt:vector size="139" baseType="lpstr">
      <vt:lpstr>Arial</vt:lpstr>
      <vt:lpstr>Calibri</vt:lpstr>
      <vt:lpstr>Wingdings</vt:lpstr>
      <vt:lpstr>Main</vt:lpstr>
      <vt:lpstr>P-Card Essentials</vt:lpstr>
      <vt:lpstr>Module 1: Technical Setup and Welcome</vt:lpstr>
      <vt:lpstr>Course introduction</vt:lpstr>
      <vt:lpstr>Goals of this training</vt:lpstr>
      <vt:lpstr>Course structure</vt:lpstr>
      <vt:lpstr>Completing the course</vt:lpstr>
      <vt:lpstr>Download presentation slides</vt:lpstr>
      <vt:lpstr>Module 2: P-Card Background</vt:lpstr>
      <vt:lpstr>Key concepts</vt:lpstr>
      <vt:lpstr>P-Card program platforms</vt:lpstr>
      <vt:lpstr>Roles in P-Card programs</vt:lpstr>
      <vt:lpstr>Multiple roles</vt:lpstr>
      <vt:lpstr>Multiple roles</vt:lpstr>
      <vt:lpstr>Multiple roles</vt:lpstr>
      <vt:lpstr>P-Card policies</vt:lpstr>
      <vt:lpstr>Local requirements</vt:lpstr>
      <vt:lpstr>Guiding principles</vt:lpstr>
      <vt:lpstr>Stewardship</vt:lpstr>
      <vt:lpstr>National Association of Education Procurement</vt:lpstr>
      <vt:lpstr>IRS Accountable Plan</vt:lpstr>
      <vt:lpstr>Guiding principles</vt:lpstr>
      <vt:lpstr>Purchasing hierarchy</vt:lpstr>
      <vt:lpstr>Spending IU dollars with intention</vt:lpstr>
      <vt:lpstr>Business expenses are…</vt:lpstr>
      <vt:lpstr>Substantiation documentation</vt:lpstr>
      <vt:lpstr>Ask yourself:</vt:lpstr>
      <vt:lpstr>Purchasing hierarchy</vt:lpstr>
      <vt:lpstr>Out-of-pocket reimbursement</vt:lpstr>
      <vt:lpstr>Card spending limits</vt:lpstr>
      <vt:lpstr>University spending limits</vt:lpstr>
      <vt:lpstr>Request an increase</vt:lpstr>
      <vt:lpstr>A final note</vt:lpstr>
      <vt:lpstr>Sales tax</vt:lpstr>
      <vt:lpstr>IU’s tax status</vt:lpstr>
      <vt:lpstr>P-Card and sales tax</vt:lpstr>
      <vt:lpstr>Sales tax  outside Indiana</vt:lpstr>
      <vt:lpstr>PowerPoint Presentation</vt:lpstr>
      <vt:lpstr>PowerPoint Presentation</vt:lpstr>
      <vt:lpstr>Paying sales tax</vt:lpstr>
      <vt:lpstr>Types of P-Cards</vt:lpstr>
      <vt:lpstr>Types of P-Cards</vt:lpstr>
      <vt:lpstr>Individual responsible cardholders</vt:lpstr>
      <vt:lpstr>Department responsible cardholders</vt:lpstr>
      <vt:lpstr>Choosing a card type</vt:lpstr>
      <vt:lpstr>Module 3: Using the P-Card</vt:lpstr>
      <vt:lpstr>Card sign-out process</vt:lpstr>
      <vt:lpstr>Tracking department card use</vt:lpstr>
      <vt:lpstr>P-Card sign-out process</vt:lpstr>
      <vt:lpstr>Saving records</vt:lpstr>
      <vt:lpstr>Collecting receipts</vt:lpstr>
      <vt:lpstr>Purchasing restricted items</vt:lpstr>
      <vt:lpstr>Restricted items</vt:lpstr>
      <vt:lpstr>Examples of restricted items</vt:lpstr>
      <vt:lpstr>Contracted items</vt:lpstr>
      <vt:lpstr>Request an exception</vt:lpstr>
      <vt:lpstr>If your purchase is…</vt:lpstr>
      <vt:lpstr>Hospitality</vt:lpstr>
      <vt:lpstr>What is hospitality?</vt:lpstr>
      <vt:lpstr>Hospitality procedures</vt:lpstr>
      <vt:lpstr>Why is the P-Card preferred?</vt:lpstr>
      <vt:lpstr>Alcohol</vt:lpstr>
      <vt:lpstr>Blocked transactions</vt:lpstr>
      <vt:lpstr>Event refreshments </vt:lpstr>
      <vt:lpstr>In-store purchases</vt:lpstr>
      <vt:lpstr>Sam’s Club and Costco</vt:lpstr>
      <vt:lpstr>Wholesale purchases</vt:lpstr>
      <vt:lpstr>Check your receipt!</vt:lpstr>
      <vt:lpstr>Software purchases</vt:lpstr>
      <vt:lpstr>What is software?</vt:lpstr>
      <vt:lpstr>Software and Services Selection Process (SSSP)</vt:lpstr>
      <vt:lpstr>P-Card approval</vt:lpstr>
      <vt:lpstr>Software renewals</vt:lpstr>
      <vt:lpstr>Amazon Business</vt:lpstr>
      <vt:lpstr>Amazon Business</vt:lpstr>
      <vt:lpstr>Create an account</vt:lpstr>
      <vt:lpstr>PowerPoint Presentation</vt:lpstr>
      <vt:lpstr>Amazon vs BUY.IU</vt:lpstr>
      <vt:lpstr>Requesting exception approval </vt:lpstr>
      <vt:lpstr>PowerPoint Presentation</vt:lpstr>
      <vt:lpstr>Flowers</vt:lpstr>
      <vt:lpstr>Allowability</vt:lpstr>
      <vt:lpstr>Funerals and bereavement</vt:lpstr>
      <vt:lpstr>Flowers as event décor </vt:lpstr>
      <vt:lpstr>Declined transactions</vt:lpstr>
      <vt:lpstr>Classifying P-Card transactions</vt:lpstr>
      <vt:lpstr>Request an MCC Lift</vt:lpstr>
      <vt:lpstr>Declined transactions</vt:lpstr>
      <vt:lpstr>Help! I’m at the register</vt:lpstr>
      <vt:lpstr>Module 4: Reconcile &amp; Support Purchases</vt:lpstr>
      <vt:lpstr>Reconciliation  timing requirements: responsible cardholder edition</vt:lpstr>
      <vt:lpstr>What is reconciliation?</vt:lpstr>
      <vt:lpstr>Who makes the rules?</vt:lpstr>
      <vt:lpstr>Your responsibility</vt:lpstr>
      <vt:lpstr>Missing the reconciliation deadline</vt:lpstr>
      <vt:lpstr>Card suspension</vt:lpstr>
      <vt:lpstr>Compliance tips</vt:lpstr>
      <vt:lpstr>Additional training</vt:lpstr>
      <vt:lpstr>The purchase requestor</vt:lpstr>
      <vt:lpstr>Who is the purchase requestor?</vt:lpstr>
      <vt:lpstr>Reconciliation and tax impact</vt:lpstr>
      <vt:lpstr>Determine the purchase requestor</vt:lpstr>
      <vt:lpstr>Purchase requestor by card type</vt:lpstr>
      <vt:lpstr>Purchase requestor scenario</vt:lpstr>
      <vt:lpstr>PowerPoint Presentation</vt:lpstr>
      <vt:lpstr>Tracking</vt:lpstr>
      <vt:lpstr>Documenting and supporting purchases</vt:lpstr>
      <vt:lpstr>You may be wondering…</vt:lpstr>
      <vt:lpstr>Expense discrepancies</vt:lpstr>
      <vt:lpstr>Receipt requirements</vt:lpstr>
      <vt:lpstr>Substantiation goals</vt:lpstr>
      <vt:lpstr>Supplemental documentation</vt:lpstr>
      <vt:lpstr>Incomplete or lost receipts: responsible cardholder edition</vt:lpstr>
      <vt:lpstr>Receipt requirements</vt:lpstr>
      <vt:lpstr>Incomplete receipts</vt:lpstr>
      <vt:lpstr>Incomplete  receipt example</vt:lpstr>
      <vt:lpstr>Supplemental documentation</vt:lpstr>
      <vt:lpstr>Lost receipts</vt:lpstr>
      <vt:lpstr>Local procedures</vt:lpstr>
      <vt:lpstr>Module 5: Card Management</vt:lpstr>
      <vt:lpstr>Card suspension:  responsible cardholder edition</vt:lpstr>
      <vt:lpstr>Card suspension procedure</vt:lpstr>
      <vt:lpstr>Card suspension length</vt:lpstr>
      <vt:lpstr>Account closure</vt:lpstr>
      <vt:lpstr>Your responsibility</vt:lpstr>
      <vt:lpstr>Lost or stolen cards</vt:lpstr>
      <vt:lpstr>Report lost or stolen cards immediately!</vt:lpstr>
      <vt:lpstr>Notify Card Services</vt:lpstr>
      <vt:lpstr>Card Services…</vt:lpstr>
      <vt:lpstr>Cardholders should…</vt:lpstr>
      <vt:lpstr>Secure that P-Card!</vt:lpstr>
      <vt:lpstr>Card storage</vt:lpstr>
      <vt:lpstr>Card storage, continued</vt:lpstr>
      <vt:lpstr>Saving card info online</vt:lpstr>
      <vt:lpstr>Sharing card info</vt:lpstr>
      <vt:lpstr>Ultimately: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P-Card Essentials</dc:title>
  <dc:creator>Chavez, Sarah Julia</dc:creator>
  <cp:lastModifiedBy>Chavez, Sarah Julia</cp:lastModifiedBy>
  <cp:revision>5</cp:revision>
  <cp:lastPrinted>2014-06-24T16:10:50Z</cp:lastPrinted>
  <dcterms:created xsi:type="dcterms:W3CDTF">2024-08-28T18:27:10Z</dcterms:created>
  <dcterms:modified xsi:type="dcterms:W3CDTF">2025-07-03T15:51:04Z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0x0101003F31C8895BA7C54B9D055EFB3355F8C7</vt:lpwstr>
  </property>
  <property fmtid="{D5CDD505-2E9C-101B-9397-08002B2CF9AE}" pid="3" name="MediaServiceImageTags">
    <vt:lpwstr/>
  </property>
</Properties>
</file>